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4" r:id="rId1"/>
  </p:sldMasterIdLst>
  <p:notesMasterIdLst>
    <p:notesMasterId r:id="rId12"/>
  </p:notesMasterIdLst>
  <p:handoutMasterIdLst>
    <p:handoutMasterId r:id="rId13"/>
  </p:handoutMasterIdLst>
  <p:sldIdLst>
    <p:sldId id="295" r:id="rId2"/>
    <p:sldId id="290" r:id="rId3"/>
    <p:sldId id="292" r:id="rId4"/>
    <p:sldId id="300" r:id="rId5"/>
    <p:sldId id="298" r:id="rId6"/>
    <p:sldId id="291" r:id="rId7"/>
    <p:sldId id="299" r:id="rId8"/>
    <p:sldId id="297" r:id="rId9"/>
    <p:sldId id="296" r:id="rId10"/>
    <p:sldId id="30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2C48"/>
    <a:srgbClr val="2C2D39"/>
    <a:srgbClr val="242630"/>
    <a:srgbClr val="2A1F43"/>
    <a:srgbClr val="0C1B43"/>
    <a:srgbClr val="000000"/>
    <a:srgbClr val="1D2225"/>
    <a:srgbClr val="F8F8F8"/>
    <a:srgbClr val="363C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0551" autoAdjust="0"/>
  </p:normalViewPr>
  <p:slideViewPr>
    <p:cSldViewPr snapToGrid="0" snapToObjects="1">
      <p:cViewPr varScale="1">
        <p:scale>
          <a:sx n="61" d="100"/>
          <a:sy n="61" d="100"/>
        </p:scale>
        <p:origin x="812" y="52"/>
      </p:cViewPr>
      <p:guideLst/>
    </p:cSldViewPr>
  </p:slideViewPr>
  <p:notesTextViewPr>
    <p:cViewPr>
      <p:scale>
        <a:sx n="1" d="1"/>
        <a:sy n="1" d="1"/>
      </p:scale>
      <p:origin x="0" y="0"/>
    </p:cViewPr>
  </p:notesTextViewPr>
  <p:notesViewPr>
    <p:cSldViewPr snapToGrid="0" snapToObjects="1">
      <p:cViewPr varScale="1">
        <p:scale>
          <a:sx n="86" d="100"/>
          <a:sy n="86" d="100"/>
        </p:scale>
        <p:origin x="2416" y="21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D5A2E05-2C6E-484E-9BB1-366C90717B9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2043844-B7FE-EC43-89AA-8831B859F94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FB138B2-18CD-1D41-89B0-ADB5F3BA92A3}" type="datetimeFigureOut">
              <a:rPr lang="en-US" smtClean="0"/>
              <a:t>2/5/2024</a:t>
            </a:fld>
            <a:endParaRPr lang="en-US" dirty="0"/>
          </a:p>
        </p:txBody>
      </p:sp>
      <p:sp>
        <p:nvSpPr>
          <p:cNvPr id="4" name="Footer Placeholder 3">
            <a:extLst>
              <a:ext uri="{FF2B5EF4-FFF2-40B4-BE49-F238E27FC236}">
                <a16:creationId xmlns:a16="http://schemas.microsoft.com/office/drawing/2014/main" id="{BFAC2EDC-03FB-D147-9BAA-37FCFF988C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8E195D-E935-D746-A5D1-61E2EBF7EF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F57D167-9BB5-2048-9DDA-7DF8E5D94DC9}" type="slidenum">
              <a:rPr lang="en-US" smtClean="0"/>
              <a:t>‹#›</a:t>
            </a:fld>
            <a:endParaRPr lang="en-US" dirty="0"/>
          </a:p>
        </p:txBody>
      </p:sp>
    </p:spTree>
    <p:extLst>
      <p:ext uri="{BB962C8B-B14F-4D97-AF65-F5344CB8AC3E}">
        <p14:creationId xmlns:p14="http://schemas.microsoft.com/office/powerpoint/2010/main" val="297751213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tiff>
</file>

<file path=ppt/media/image3.png>
</file>

<file path=ppt/media/image4.tiff>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E7A355-8776-CB43-838E-ED9EE2F8390B}" type="datetimeFigureOut">
              <a:rPr lang="en-US" smtClean="0"/>
              <a:t>2/5/2024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303FA8-A3F3-7640-B13D-36C73B3E5587}" type="slidenum">
              <a:rPr lang="en-US" smtClean="0"/>
              <a:t>‹#›</a:t>
            </a:fld>
            <a:endParaRPr lang="en-US" dirty="0"/>
          </a:p>
        </p:txBody>
      </p:sp>
    </p:spTree>
    <p:extLst>
      <p:ext uri="{BB962C8B-B14F-4D97-AF65-F5344CB8AC3E}">
        <p14:creationId xmlns:p14="http://schemas.microsoft.com/office/powerpoint/2010/main" val="3220178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B303FA8-A3F3-7640-B13D-36C73B3E5587}" type="slidenum">
              <a:rPr lang="en-US" smtClean="0"/>
              <a:t>1</a:t>
            </a:fld>
            <a:endParaRPr lang="en-US" dirty="0"/>
          </a:p>
        </p:txBody>
      </p:sp>
    </p:spTree>
    <p:extLst>
      <p:ext uri="{BB962C8B-B14F-4D97-AF65-F5344CB8AC3E}">
        <p14:creationId xmlns:p14="http://schemas.microsoft.com/office/powerpoint/2010/main" val="1085124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B303FA8-A3F3-7640-B13D-36C73B3E5587}" type="slidenum">
              <a:rPr lang="en-US" smtClean="0"/>
              <a:t>3</a:t>
            </a:fld>
            <a:endParaRPr lang="en-US" dirty="0"/>
          </a:p>
        </p:txBody>
      </p:sp>
    </p:spTree>
    <p:extLst>
      <p:ext uri="{BB962C8B-B14F-4D97-AF65-F5344CB8AC3E}">
        <p14:creationId xmlns:p14="http://schemas.microsoft.com/office/powerpoint/2010/main" val="18270092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B303FA8-A3F3-7640-B13D-36C73B3E5587}" type="slidenum">
              <a:rPr lang="en-US" smtClean="0"/>
              <a:t>9</a:t>
            </a:fld>
            <a:endParaRPr lang="en-US" dirty="0"/>
          </a:p>
        </p:txBody>
      </p:sp>
    </p:spTree>
    <p:extLst>
      <p:ext uri="{BB962C8B-B14F-4D97-AF65-F5344CB8AC3E}">
        <p14:creationId xmlns:p14="http://schemas.microsoft.com/office/powerpoint/2010/main" val="38718183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62CB9073-1A97-EF48-93BC-E626B884D79B}"/>
              </a:ext>
            </a:extLst>
          </p:cNvPr>
          <p:cNvSpPr>
            <a:spLocks noGrp="1"/>
          </p:cNvSpPr>
          <p:nvPr>
            <p:ph type="pic" sz="quarter" idx="14"/>
          </p:nvPr>
        </p:nvSpPr>
        <p:spPr>
          <a:xfrm>
            <a:off x="-9249" y="-4352"/>
            <a:ext cx="12201250" cy="6862352"/>
          </a:xfrm>
          <a:custGeom>
            <a:avLst/>
            <a:gdLst>
              <a:gd name="connsiteX0" fmla="*/ 0 w 12201250"/>
              <a:gd name="connsiteY0" fmla="*/ 0 h 6862352"/>
              <a:gd name="connsiteX1" fmla="*/ 11376796 w 12201250"/>
              <a:gd name="connsiteY1" fmla="*/ 0 h 6862352"/>
              <a:gd name="connsiteX2" fmla="*/ 12201249 w 12201250"/>
              <a:gd name="connsiteY2" fmla="*/ 824452 h 6862352"/>
              <a:gd name="connsiteX3" fmla="*/ 12201249 w 12201250"/>
              <a:gd name="connsiteY3" fmla="*/ 0 h 6862352"/>
              <a:gd name="connsiteX4" fmla="*/ 12201250 w 12201250"/>
              <a:gd name="connsiteY4" fmla="*/ 0 h 6862352"/>
              <a:gd name="connsiteX5" fmla="*/ 12201250 w 12201250"/>
              <a:gd name="connsiteY5" fmla="*/ 6862352 h 6862352"/>
              <a:gd name="connsiteX6" fmla="*/ 839512 w 12201250"/>
              <a:gd name="connsiteY6" fmla="*/ 6862352 h 6862352"/>
              <a:gd name="connsiteX7" fmla="*/ 9249 w 12201250"/>
              <a:gd name="connsiteY7" fmla="*/ 6032090 h 6862352"/>
              <a:gd name="connsiteX8" fmla="*/ 9249 w 12201250"/>
              <a:gd name="connsiteY8" fmla="*/ 6862352 h 6862352"/>
              <a:gd name="connsiteX9" fmla="*/ 0 w 12201250"/>
              <a:gd name="connsiteY9" fmla="*/ 6862352 h 6862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250" h="6862352">
                <a:moveTo>
                  <a:pt x="0" y="0"/>
                </a:moveTo>
                <a:lnTo>
                  <a:pt x="11376796" y="0"/>
                </a:lnTo>
                <a:lnTo>
                  <a:pt x="12201249" y="824452"/>
                </a:lnTo>
                <a:lnTo>
                  <a:pt x="12201249" y="0"/>
                </a:lnTo>
                <a:lnTo>
                  <a:pt x="12201250" y="0"/>
                </a:lnTo>
                <a:lnTo>
                  <a:pt x="12201250" y="6862352"/>
                </a:lnTo>
                <a:lnTo>
                  <a:pt x="839512" y="6862352"/>
                </a:lnTo>
                <a:lnTo>
                  <a:pt x="9249" y="6032090"/>
                </a:lnTo>
                <a:lnTo>
                  <a:pt x="9249" y="6862352"/>
                </a:lnTo>
                <a:lnTo>
                  <a:pt x="0" y="6862352"/>
                </a:lnTo>
                <a:close/>
              </a:path>
            </a:pathLst>
          </a:custGeom>
          <a:solidFill>
            <a:schemeClr val="tx1"/>
          </a:solidFill>
        </p:spPr>
        <p:txBody>
          <a:bodyPr wrap="square">
            <a:noAutofit/>
          </a:bodyPr>
          <a:lstStyle/>
          <a:p>
            <a:r>
              <a:rPr lang="en-US"/>
              <a:t>Click icon to add picture</a:t>
            </a:r>
            <a:endParaRPr lang="en-US" dirty="0"/>
          </a:p>
        </p:txBody>
      </p:sp>
      <p:sp>
        <p:nvSpPr>
          <p:cNvPr id="12" name="Text Placeholder 2">
            <a:extLst>
              <a:ext uri="{FF2B5EF4-FFF2-40B4-BE49-F238E27FC236}">
                <a16:creationId xmlns:a16="http://schemas.microsoft.com/office/drawing/2014/main" id="{63A7554C-2E3E-454F-9E07-C38195D4CF32}"/>
              </a:ext>
            </a:extLst>
          </p:cNvPr>
          <p:cNvSpPr>
            <a:spLocks noGrp="1"/>
          </p:cNvSpPr>
          <p:nvPr>
            <p:ph type="body" idx="13" hasCustomPrompt="1"/>
          </p:nvPr>
        </p:nvSpPr>
        <p:spPr>
          <a:xfrm>
            <a:off x="838200" y="4561873"/>
            <a:ext cx="10515600" cy="703135"/>
          </a:xfrm>
        </p:spPr>
        <p:txBody>
          <a:bodyPr lIns="91440" rIns="91440" anchor="ctr">
            <a:normAutofit/>
          </a:bodyPr>
          <a:lstStyle>
            <a:lvl1pPr marL="0" indent="0" algn="l">
              <a:lnSpc>
                <a:spcPct val="150000"/>
              </a:lnSpc>
              <a:buNone/>
              <a:defRPr sz="2400" b="1" i="0" cap="all" spc="600" baseline="0">
                <a:solidFill>
                  <a:schemeClr val="bg1"/>
                </a:solidFill>
                <a:latin typeface="MingLiU" panose="02020509000000000000" pitchFamily="49" charset="-120"/>
                <a:ea typeface="MingLiU" panose="02020509000000000000" pitchFamily="49"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dirty="0">
                <a:latin typeface="Meiryo UI" panose="020B0604030504040204" pitchFamily="50" charset="-128"/>
                <a:ea typeface="Meiryo UI" panose="020B0604030504040204" pitchFamily="50" charset="-128"/>
              </a:rPr>
              <a:t>Subtitle</a:t>
            </a:r>
            <a:endParaRPr lang="ja-JP" altLang="en-US" dirty="0">
              <a:latin typeface="Meiryo UI" panose="020B0604030504040204" pitchFamily="50" charset="-128"/>
              <a:ea typeface="Meiryo UI" panose="020B0604030504040204" pitchFamily="50" charset="-128"/>
            </a:endParaRPr>
          </a:p>
        </p:txBody>
      </p:sp>
      <p:sp>
        <p:nvSpPr>
          <p:cNvPr id="18" name="Title 1">
            <a:extLst>
              <a:ext uri="{FF2B5EF4-FFF2-40B4-BE49-F238E27FC236}">
                <a16:creationId xmlns:a16="http://schemas.microsoft.com/office/drawing/2014/main" id="{E3ED0903-C4AC-F843-878E-D66CB7BFB0E9}"/>
              </a:ext>
            </a:extLst>
          </p:cNvPr>
          <p:cNvSpPr>
            <a:spLocks noGrp="1"/>
          </p:cNvSpPr>
          <p:nvPr>
            <p:ph type="title" hasCustomPrompt="1"/>
          </p:nvPr>
        </p:nvSpPr>
        <p:spPr>
          <a:xfrm>
            <a:off x="838200" y="2373294"/>
            <a:ext cx="7709488" cy="1927810"/>
          </a:xfrm>
        </p:spPr>
        <p:txBody>
          <a:bodyPr lIns="91440" rIns="91440">
            <a:noAutofit/>
          </a:bodyPr>
          <a:lstStyle>
            <a:lvl1pPr algn="l">
              <a:defRPr sz="13800" b="1" i="0" spc="150" baseline="0">
                <a:solidFill>
                  <a:schemeClr val="bg1"/>
                </a:solidFill>
                <a:latin typeface="MingLiU" panose="02020509000000000000" pitchFamily="49" charset="-120"/>
                <a:ea typeface="MingLiU" panose="02020509000000000000" pitchFamily="49" charset="-120"/>
              </a:defRPr>
            </a:lvl1pPr>
          </a:lstStyle>
          <a:p>
            <a:r>
              <a:rPr lang="en-US" dirty="0"/>
              <a:t>Title</a:t>
            </a:r>
          </a:p>
        </p:txBody>
      </p:sp>
      <p:sp>
        <p:nvSpPr>
          <p:cNvPr id="22" name="Right Triangle 21">
            <a:extLst>
              <a:ext uri="{FF2B5EF4-FFF2-40B4-BE49-F238E27FC236}">
                <a16:creationId xmlns:a16="http://schemas.microsoft.com/office/drawing/2014/main" id="{EF81B901-913B-5741-A4AC-B5819DACFCDF}"/>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3" name="Right Triangle 22">
            <a:extLst>
              <a:ext uri="{FF2B5EF4-FFF2-40B4-BE49-F238E27FC236}">
                <a16:creationId xmlns:a16="http://schemas.microsoft.com/office/drawing/2014/main" id="{8FDD99BC-FCD1-D541-9FE6-03E39F2856C6}"/>
              </a:ext>
            </a:extLst>
          </p:cNvPr>
          <p:cNvSpPr/>
          <p:nvPr userDrawn="1"/>
        </p:nvSpPr>
        <p:spPr>
          <a:xfrm rot="10800000">
            <a:off x="11361737" y="-1016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1" name="Oval 22">
            <a:extLst>
              <a:ext uri="{FF2B5EF4-FFF2-40B4-BE49-F238E27FC236}">
                <a16:creationId xmlns:a16="http://schemas.microsoft.com/office/drawing/2014/main" id="{CA93CC85-EFC8-994A-9ADB-8DEE2579AAF9}"/>
              </a:ext>
            </a:extLst>
          </p:cNvPr>
          <p:cNvSpPr/>
          <p:nvPr userDrawn="1"/>
        </p:nvSpPr>
        <p:spPr>
          <a:xfrm rot="16200000" flipH="1">
            <a:off x="1668897" y="3522719"/>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374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
    <p:bg>
      <p:bgPr>
        <a:solidFill>
          <a:schemeClr val="tx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C551932-EED2-CB48-969B-F9308DFE2658}"/>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r="-2"/>
          <a:stretch/>
        </p:blipFill>
        <p:spPr>
          <a:xfrm>
            <a:off x="12700" y="-4352"/>
            <a:ext cx="12179300" cy="6862352"/>
          </a:xfrm>
          <a:prstGeom prst="rect">
            <a:avLst/>
          </a:prstGeom>
        </p:spPr>
      </p:pic>
      <p:sp>
        <p:nvSpPr>
          <p:cNvPr id="51" name="Title 1">
            <a:extLst>
              <a:ext uri="{FF2B5EF4-FFF2-40B4-BE49-F238E27FC236}">
                <a16:creationId xmlns:a16="http://schemas.microsoft.com/office/drawing/2014/main" id="{ADEF5424-A6E0-A345-9A75-92E71E45923E}"/>
              </a:ext>
            </a:extLst>
          </p:cNvPr>
          <p:cNvSpPr>
            <a:spLocks noGrp="1"/>
          </p:cNvSpPr>
          <p:nvPr>
            <p:ph type="title"/>
          </p:nvPr>
        </p:nvSpPr>
        <p:spPr>
          <a:xfrm>
            <a:off x="830269" y="168721"/>
            <a:ext cx="10523531"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endParaRPr lang="en-US" dirty="0"/>
          </a:p>
        </p:txBody>
      </p:sp>
      <p:grpSp>
        <p:nvGrpSpPr>
          <p:cNvPr id="52" name="Group 51">
            <a:extLst>
              <a:ext uri="{FF2B5EF4-FFF2-40B4-BE49-F238E27FC236}">
                <a16:creationId xmlns:a16="http://schemas.microsoft.com/office/drawing/2014/main" id="{2D2069D9-A96F-DD4A-B6CB-C29449020E71}"/>
              </a:ext>
            </a:extLst>
          </p:cNvPr>
          <p:cNvGrpSpPr/>
          <p:nvPr userDrawn="1"/>
        </p:nvGrpSpPr>
        <p:grpSpPr>
          <a:xfrm>
            <a:off x="0" y="-10162"/>
            <a:ext cx="12192000" cy="6868162"/>
            <a:chOff x="0" y="-10162"/>
            <a:chExt cx="12192000" cy="6868162"/>
          </a:xfrm>
        </p:grpSpPr>
        <p:sp>
          <p:nvSpPr>
            <p:cNvPr id="53" name="Right Triangle 52">
              <a:extLst>
                <a:ext uri="{FF2B5EF4-FFF2-40B4-BE49-F238E27FC236}">
                  <a16:creationId xmlns:a16="http://schemas.microsoft.com/office/drawing/2014/main" id="{44CFA19C-5DA0-774B-AFF3-36921EACACDD}"/>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54" name="Right Triangle 53">
              <a:extLst>
                <a:ext uri="{FF2B5EF4-FFF2-40B4-BE49-F238E27FC236}">
                  <a16:creationId xmlns:a16="http://schemas.microsoft.com/office/drawing/2014/main" id="{D9F82FBA-46B0-A844-AE24-E839A52F2A42}"/>
                </a:ext>
              </a:extLst>
            </p:cNvPr>
            <p:cNvSpPr/>
            <p:nvPr userDrawn="1"/>
          </p:nvSpPr>
          <p:spPr>
            <a:xfrm rot="10800000">
              <a:off x="11361737" y="-1016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cxnSp>
        <p:nvCxnSpPr>
          <p:cNvPr id="56" name="Straight Connector 55">
            <a:extLst>
              <a:ext uri="{FF2B5EF4-FFF2-40B4-BE49-F238E27FC236}">
                <a16:creationId xmlns:a16="http://schemas.microsoft.com/office/drawing/2014/main" id="{639370BE-395F-E946-A985-43E0B2F007A7}"/>
              </a:ext>
            </a:extLst>
          </p:cNvPr>
          <p:cNvCxnSpPr>
            <a:cxnSpLocks/>
          </p:cNvCxnSpPr>
          <p:nvPr userDrawn="1"/>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7EC358B-2232-784F-B64F-E210A64AF153}"/>
              </a:ext>
            </a:extLst>
          </p:cNvPr>
          <p:cNvCxnSpPr>
            <a:cxnSpLocks/>
          </p:cNvCxnSpPr>
          <p:nvPr userDrawn="1"/>
        </p:nvCxnSpPr>
        <p:spPr>
          <a:xfrm>
            <a:off x="10801316"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8" name="Oval 22">
            <a:extLst>
              <a:ext uri="{FF2B5EF4-FFF2-40B4-BE49-F238E27FC236}">
                <a16:creationId xmlns:a16="http://schemas.microsoft.com/office/drawing/2014/main" id="{5C8304CD-638B-A244-8BB2-5827EFC0BE18}"/>
              </a:ext>
            </a:extLst>
          </p:cNvPr>
          <p:cNvSpPr/>
          <p:nvPr userDrawn="1"/>
        </p:nvSpPr>
        <p:spPr>
          <a:xfrm rot="16200000" flipH="1">
            <a:off x="1668897" y="74594"/>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8DFFD9DF-9E1C-4765-BCE6-B273DEE1F564}"/>
              </a:ext>
            </a:extLst>
          </p:cNvPr>
          <p:cNvSpPr>
            <a:spLocks noGrp="1"/>
          </p:cNvSpPr>
          <p:nvPr>
            <p:ph sz="quarter" idx="10"/>
          </p:nvPr>
        </p:nvSpPr>
        <p:spPr>
          <a:xfrm>
            <a:off x="830263" y="1266825"/>
            <a:ext cx="10531474" cy="4495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624294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content ">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55188DA-8D2D-EE45-B63B-68389D618B88}"/>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a:stretch/>
        </p:blipFill>
        <p:spPr>
          <a:xfrm>
            <a:off x="12700" y="-4352"/>
            <a:ext cx="6618160" cy="6862352"/>
          </a:xfrm>
          <a:prstGeom prst="rect">
            <a:avLst/>
          </a:prstGeom>
        </p:spPr>
      </p:pic>
      <p:sp>
        <p:nvSpPr>
          <p:cNvPr id="6" name="Right Triangle 5">
            <a:extLst>
              <a:ext uri="{FF2B5EF4-FFF2-40B4-BE49-F238E27FC236}">
                <a16:creationId xmlns:a16="http://schemas.microsoft.com/office/drawing/2014/main" id="{49DD1090-E08C-414F-B909-F960029978CC}"/>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9" name="Title 1">
            <a:extLst>
              <a:ext uri="{FF2B5EF4-FFF2-40B4-BE49-F238E27FC236}">
                <a16:creationId xmlns:a16="http://schemas.microsoft.com/office/drawing/2014/main" id="{42AACF99-BFF2-EF4D-905B-698BF1366208}"/>
              </a:ext>
            </a:extLst>
          </p:cNvPr>
          <p:cNvSpPr>
            <a:spLocks noGrp="1"/>
          </p:cNvSpPr>
          <p:nvPr>
            <p:ph type="title"/>
          </p:nvPr>
        </p:nvSpPr>
        <p:spPr>
          <a:xfrm>
            <a:off x="830269" y="168721"/>
            <a:ext cx="4858575"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endParaRPr lang="en-US" dirty="0"/>
          </a:p>
        </p:txBody>
      </p:sp>
      <p:sp>
        <p:nvSpPr>
          <p:cNvPr id="20" name="Oval 22">
            <a:extLst>
              <a:ext uri="{FF2B5EF4-FFF2-40B4-BE49-F238E27FC236}">
                <a16:creationId xmlns:a16="http://schemas.microsoft.com/office/drawing/2014/main" id="{E86DEBE5-E80B-624F-85DC-B53B9841EF52}"/>
              </a:ext>
            </a:extLst>
          </p:cNvPr>
          <p:cNvSpPr/>
          <p:nvPr userDrawn="1"/>
        </p:nvSpPr>
        <p:spPr>
          <a:xfrm rot="16200000" flipH="1">
            <a:off x="1668897" y="74594"/>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ight Triangle 23">
            <a:extLst>
              <a:ext uri="{FF2B5EF4-FFF2-40B4-BE49-F238E27FC236}">
                <a16:creationId xmlns:a16="http://schemas.microsoft.com/office/drawing/2014/main" id="{2498330F-989F-C743-B682-3B45105A64F9}"/>
              </a:ext>
            </a:extLst>
          </p:cNvPr>
          <p:cNvSpPr/>
          <p:nvPr userDrawn="1"/>
        </p:nvSpPr>
        <p:spPr>
          <a:xfrm rot="10800000">
            <a:off x="5800596" y="-435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5" name="Picture Placeholder 10">
            <a:extLst>
              <a:ext uri="{FF2B5EF4-FFF2-40B4-BE49-F238E27FC236}">
                <a16:creationId xmlns:a16="http://schemas.microsoft.com/office/drawing/2014/main" id="{4BFA0C42-6D2A-FE45-B00F-C3FE723B69B9}"/>
              </a:ext>
            </a:extLst>
          </p:cNvPr>
          <p:cNvSpPr>
            <a:spLocks noGrp="1"/>
          </p:cNvSpPr>
          <p:nvPr>
            <p:ph type="pic" sz="quarter" idx="14"/>
          </p:nvPr>
        </p:nvSpPr>
        <p:spPr>
          <a:xfrm>
            <a:off x="6638925" y="-4352"/>
            <a:ext cx="5553075" cy="6862352"/>
          </a:xfrm>
          <a:solidFill>
            <a:schemeClr val="accent1"/>
          </a:solidFill>
        </p:spPr>
        <p:txBody>
          <a:bodyPr/>
          <a:lstStyle/>
          <a:p>
            <a:r>
              <a:rPr lang="en-US"/>
              <a:t>Click icon to add picture</a:t>
            </a:r>
            <a:endParaRPr lang="en-US" dirty="0"/>
          </a:p>
        </p:txBody>
      </p:sp>
      <p:cxnSp>
        <p:nvCxnSpPr>
          <p:cNvPr id="26" name="Straight Connector 25">
            <a:extLst>
              <a:ext uri="{FF2B5EF4-FFF2-40B4-BE49-F238E27FC236}">
                <a16:creationId xmlns:a16="http://schemas.microsoft.com/office/drawing/2014/main" id="{DD7A153A-DE47-5845-9FBA-5E84842262CB}"/>
              </a:ext>
            </a:extLst>
          </p:cNvPr>
          <p:cNvCxnSpPr>
            <a:cxnSpLocks/>
          </p:cNvCxnSpPr>
          <p:nvPr userDrawn="1"/>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470FEE8-FCFE-D34B-AC0A-D33499171CF5}"/>
              </a:ext>
            </a:extLst>
          </p:cNvPr>
          <p:cNvCxnSpPr>
            <a:cxnSpLocks/>
          </p:cNvCxnSpPr>
          <p:nvPr userDrawn="1"/>
        </p:nvCxnSpPr>
        <p:spPr>
          <a:xfrm>
            <a:off x="5235260"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 name="Date Placeholder 4">
            <a:extLst>
              <a:ext uri="{FF2B5EF4-FFF2-40B4-BE49-F238E27FC236}">
                <a16:creationId xmlns:a16="http://schemas.microsoft.com/office/drawing/2014/main" id="{F88E3020-67F3-4319-8D6D-AF959AE4492B}"/>
              </a:ext>
            </a:extLst>
          </p:cNvPr>
          <p:cNvSpPr>
            <a:spLocks noGrp="1"/>
          </p:cNvSpPr>
          <p:nvPr>
            <p:ph type="dt" sz="half" idx="15"/>
          </p:nvPr>
        </p:nvSpPr>
        <p:spPr/>
        <p:txBody>
          <a:bodyPr/>
          <a:lstStyle/>
          <a:p>
            <a:fld id="{81B73CA7-3CCD-504D-B97A-835A2330CDB2}" type="datetimeFigureOut">
              <a:rPr lang="en-US" smtClean="0"/>
              <a:pPr/>
              <a:t>2/5/2024</a:t>
            </a:fld>
            <a:endParaRPr lang="en-US" dirty="0"/>
          </a:p>
        </p:txBody>
      </p:sp>
      <p:sp>
        <p:nvSpPr>
          <p:cNvPr id="7" name="Footer Placeholder 6">
            <a:extLst>
              <a:ext uri="{FF2B5EF4-FFF2-40B4-BE49-F238E27FC236}">
                <a16:creationId xmlns:a16="http://schemas.microsoft.com/office/drawing/2014/main" id="{C8332DD3-414D-426E-BB83-A7CE934174B6}"/>
              </a:ext>
            </a:extLst>
          </p:cNvPr>
          <p:cNvSpPr>
            <a:spLocks noGrp="1"/>
          </p:cNvSpPr>
          <p:nvPr>
            <p:ph type="ftr" sz="quarter" idx="16"/>
          </p:nvPr>
        </p:nvSpPr>
        <p:spPr/>
        <p:txBody>
          <a:bodyPr/>
          <a:lstStyle/>
          <a:p>
            <a:endParaRPr lang="en-US" dirty="0"/>
          </a:p>
        </p:txBody>
      </p:sp>
      <p:sp>
        <p:nvSpPr>
          <p:cNvPr id="8" name="Slide Number Placeholder 7">
            <a:extLst>
              <a:ext uri="{FF2B5EF4-FFF2-40B4-BE49-F238E27FC236}">
                <a16:creationId xmlns:a16="http://schemas.microsoft.com/office/drawing/2014/main" id="{5DBA4D0A-04F7-406D-970F-851D89A87A95}"/>
              </a:ext>
            </a:extLst>
          </p:cNvPr>
          <p:cNvSpPr>
            <a:spLocks noGrp="1"/>
          </p:cNvSpPr>
          <p:nvPr>
            <p:ph type="sldNum" sz="quarter" idx="17"/>
          </p:nvPr>
        </p:nvSpPr>
        <p:spPr/>
        <p:txBody>
          <a:bodyPr/>
          <a:lstStyle/>
          <a:p>
            <a:fld id="{5831BA38-18F3-0A4D-A45F-13B53FF2DACC}" type="slidenum">
              <a:rPr lang="en-US" smtClean="0"/>
              <a:pPr/>
              <a:t>‹#›</a:t>
            </a:fld>
            <a:endParaRPr lang="en-US" dirty="0"/>
          </a:p>
        </p:txBody>
      </p:sp>
      <p:sp>
        <p:nvSpPr>
          <p:cNvPr id="11" name="Content Placeholder 10">
            <a:extLst>
              <a:ext uri="{FF2B5EF4-FFF2-40B4-BE49-F238E27FC236}">
                <a16:creationId xmlns:a16="http://schemas.microsoft.com/office/drawing/2014/main" id="{D68424A6-569A-4335-9863-0351A5FABE88}"/>
              </a:ext>
            </a:extLst>
          </p:cNvPr>
          <p:cNvSpPr>
            <a:spLocks noGrp="1"/>
          </p:cNvSpPr>
          <p:nvPr>
            <p:ph sz="quarter" idx="18"/>
          </p:nvPr>
        </p:nvSpPr>
        <p:spPr>
          <a:xfrm>
            <a:off x="830263" y="1266825"/>
            <a:ext cx="4858574" cy="4495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809511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tx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D796E039-748A-D54A-ACAE-7A9C63FCAEB8}"/>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r="-2"/>
          <a:stretch/>
        </p:blipFill>
        <p:spPr>
          <a:xfrm>
            <a:off x="12700" y="-4352"/>
            <a:ext cx="12179300" cy="6862352"/>
          </a:xfrm>
          <a:prstGeom prst="rect">
            <a:avLst/>
          </a:prstGeom>
        </p:spPr>
      </p:pic>
      <p:sp>
        <p:nvSpPr>
          <p:cNvPr id="11" name="Title 1">
            <a:extLst>
              <a:ext uri="{FF2B5EF4-FFF2-40B4-BE49-F238E27FC236}">
                <a16:creationId xmlns:a16="http://schemas.microsoft.com/office/drawing/2014/main" id="{451E21C1-74BE-0348-B8AE-3174A9AAA08E}"/>
              </a:ext>
            </a:extLst>
          </p:cNvPr>
          <p:cNvSpPr>
            <a:spLocks noGrp="1"/>
          </p:cNvSpPr>
          <p:nvPr>
            <p:ph type="title"/>
          </p:nvPr>
        </p:nvSpPr>
        <p:spPr>
          <a:xfrm>
            <a:off x="830269" y="168721"/>
            <a:ext cx="10523531"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endParaRPr lang="en-US" dirty="0"/>
          </a:p>
        </p:txBody>
      </p:sp>
      <p:grpSp>
        <p:nvGrpSpPr>
          <p:cNvPr id="43" name="Group 42">
            <a:extLst>
              <a:ext uri="{FF2B5EF4-FFF2-40B4-BE49-F238E27FC236}">
                <a16:creationId xmlns:a16="http://schemas.microsoft.com/office/drawing/2014/main" id="{84FD6E85-A2E7-B84D-9400-6F8D1C6FF159}"/>
              </a:ext>
            </a:extLst>
          </p:cNvPr>
          <p:cNvGrpSpPr/>
          <p:nvPr userDrawn="1"/>
        </p:nvGrpSpPr>
        <p:grpSpPr>
          <a:xfrm>
            <a:off x="0" y="-10162"/>
            <a:ext cx="12192000" cy="6868162"/>
            <a:chOff x="0" y="-10162"/>
            <a:chExt cx="12192000" cy="6868162"/>
          </a:xfrm>
        </p:grpSpPr>
        <p:sp>
          <p:nvSpPr>
            <p:cNvPr id="10" name="Right Triangle 9">
              <a:extLst>
                <a:ext uri="{FF2B5EF4-FFF2-40B4-BE49-F238E27FC236}">
                  <a16:creationId xmlns:a16="http://schemas.microsoft.com/office/drawing/2014/main" id="{6912A38B-FDC5-1E4F-B0ED-145140947339}"/>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8" name="Right Triangle 27">
              <a:extLst>
                <a:ext uri="{FF2B5EF4-FFF2-40B4-BE49-F238E27FC236}">
                  <a16:creationId xmlns:a16="http://schemas.microsoft.com/office/drawing/2014/main" id="{B5B0DCFE-7295-8740-9EC5-E9A681F21F94}"/>
                </a:ext>
              </a:extLst>
            </p:cNvPr>
            <p:cNvSpPr/>
            <p:nvPr userDrawn="1"/>
          </p:nvSpPr>
          <p:spPr>
            <a:xfrm rot="10800000">
              <a:off x="11361737" y="-1016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sp>
        <p:nvSpPr>
          <p:cNvPr id="20" name="Text Placeholder 2">
            <a:extLst>
              <a:ext uri="{FF2B5EF4-FFF2-40B4-BE49-F238E27FC236}">
                <a16:creationId xmlns:a16="http://schemas.microsoft.com/office/drawing/2014/main" id="{52918AA3-DC2E-CC41-95A6-C5757DE618D4}"/>
              </a:ext>
            </a:extLst>
          </p:cNvPr>
          <p:cNvSpPr>
            <a:spLocks noGrp="1"/>
          </p:cNvSpPr>
          <p:nvPr>
            <p:ph type="body" idx="1"/>
          </p:nvPr>
        </p:nvSpPr>
        <p:spPr>
          <a:xfrm>
            <a:off x="838201" y="1618714"/>
            <a:ext cx="4433046" cy="703135"/>
          </a:xfrm>
          <a:noFill/>
        </p:spPr>
        <p:txBody>
          <a:bodyPr lIns="91440" rIns="91440" anchor="ctr">
            <a:normAutofit/>
          </a:bodyPr>
          <a:lstStyle>
            <a:lvl1pPr marL="0" indent="0" algn="l">
              <a:lnSpc>
                <a:spcPct val="150000"/>
              </a:lnSpc>
              <a:buNone/>
              <a:defRPr sz="1800" b="1" i="0" cap="all" spc="150" baseline="0">
                <a:solidFill>
                  <a:schemeClr val="accent1"/>
                </a:solidFill>
                <a:latin typeface="+mj-lt"/>
                <a:ea typeface="MingLiU" panose="02020509000000000000" pitchFamily="49"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Text Placeholder 2">
            <a:extLst>
              <a:ext uri="{FF2B5EF4-FFF2-40B4-BE49-F238E27FC236}">
                <a16:creationId xmlns:a16="http://schemas.microsoft.com/office/drawing/2014/main" id="{BBF9C69D-A733-884F-BC4B-A4E97A9315C4}"/>
              </a:ext>
            </a:extLst>
          </p:cNvPr>
          <p:cNvSpPr>
            <a:spLocks noGrp="1"/>
          </p:cNvSpPr>
          <p:nvPr>
            <p:ph type="body" idx="11"/>
          </p:nvPr>
        </p:nvSpPr>
        <p:spPr>
          <a:xfrm>
            <a:off x="6932749" y="1618714"/>
            <a:ext cx="4433046" cy="703135"/>
          </a:xfrm>
          <a:noFill/>
        </p:spPr>
        <p:txBody>
          <a:bodyPr lIns="91440" rIns="91440" anchor="ctr">
            <a:normAutofit/>
          </a:bodyPr>
          <a:lstStyle>
            <a:lvl1pPr marL="0" indent="0" algn="l">
              <a:lnSpc>
                <a:spcPct val="150000"/>
              </a:lnSpc>
              <a:buNone/>
              <a:defRPr sz="1800" b="1" i="0" cap="all" spc="150" baseline="0">
                <a:solidFill>
                  <a:schemeClr val="accent1"/>
                </a:solidFill>
                <a:latin typeface="+mj-lt"/>
                <a:ea typeface="MingLiU" panose="02020509000000000000" pitchFamily="49"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7" name="Oval 22">
            <a:extLst>
              <a:ext uri="{FF2B5EF4-FFF2-40B4-BE49-F238E27FC236}">
                <a16:creationId xmlns:a16="http://schemas.microsoft.com/office/drawing/2014/main" id="{2077B7CC-D16D-C84E-AF69-2D082EDC5C8E}"/>
              </a:ext>
            </a:extLst>
          </p:cNvPr>
          <p:cNvSpPr/>
          <p:nvPr userDrawn="1"/>
        </p:nvSpPr>
        <p:spPr>
          <a:xfrm rot="16200000" flipH="1">
            <a:off x="1668897" y="74594"/>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1" name="Straight Connector 30">
            <a:extLst>
              <a:ext uri="{FF2B5EF4-FFF2-40B4-BE49-F238E27FC236}">
                <a16:creationId xmlns:a16="http://schemas.microsoft.com/office/drawing/2014/main" id="{9A65B340-D917-634F-AE17-87F536B21002}"/>
              </a:ext>
            </a:extLst>
          </p:cNvPr>
          <p:cNvCxnSpPr>
            <a:cxnSpLocks/>
          </p:cNvCxnSpPr>
          <p:nvPr userDrawn="1"/>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0EA4411-3DF4-5E42-A781-3F59BBBD00F9}"/>
              </a:ext>
            </a:extLst>
          </p:cNvPr>
          <p:cNvCxnSpPr>
            <a:cxnSpLocks/>
          </p:cNvCxnSpPr>
          <p:nvPr userDrawn="1"/>
        </p:nvCxnSpPr>
        <p:spPr>
          <a:xfrm>
            <a:off x="10801316"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 name="Date Placeholder 1">
            <a:extLst>
              <a:ext uri="{FF2B5EF4-FFF2-40B4-BE49-F238E27FC236}">
                <a16:creationId xmlns:a16="http://schemas.microsoft.com/office/drawing/2014/main" id="{53EFD6CC-AFA8-4227-B3F1-27845AE5BE28}"/>
              </a:ext>
            </a:extLst>
          </p:cNvPr>
          <p:cNvSpPr>
            <a:spLocks noGrp="1"/>
          </p:cNvSpPr>
          <p:nvPr>
            <p:ph type="dt" sz="half" idx="12"/>
          </p:nvPr>
        </p:nvSpPr>
        <p:spPr/>
        <p:txBody>
          <a:bodyPr/>
          <a:lstStyle/>
          <a:p>
            <a:fld id="{81B73CA7-3CCD-504D-B97A-835A2330CDB2}" type="datetimeFigureOut">
              <a:rPr lang="en-US" smtClean="0"/>
              <a:pPr/>
              <a:t>2/5/2024</a:t>
            </a:fld>
            <a:endParaRPr lang="en-US" dirty="0"/>
          </a:p>
        </p:txBody>
      </p:sp>
      <p:sp>
        <p:nvSpPr>
          <p:cNvPr id="3" name="Footer Placeholder 2">
            <a:extLst>
              <a:ext uri="{FF2B5EF4-FFF2-40B4-BE49-F238E27FC236}">
                <a16:creationId xmlns:a16="http://schemas.microsoft.com/office/drawing/2014/main" id="{E5000E12-D3DD-4E44-BAEC-A48DBC4D50B5}"/>
              </a:ext>
            </a:extLst>
          </p:cNvPr>
          <p:cNvSpPr>
            <a:spLocks noGrp="1"/>
          </p:cNvSpPr>
          <p:nvPr>
            <p:ph type="ftr" sz="quarter" idx="13"/>
          </p:nvPr>
        </p:nvSpPr>
        <p:spPr/>
        <p:txBody>
          <a:bodyPr/>
          <a:lstStyle/>
          <a:p>
            <a:endParaRPr lang="en-US" dirty="0"/>
          </a:p>
        </p:txBody>
      </p:sp>
      <p:sp>
        <p:nvSpPr>
          <p:cNvPr id="4" name="Slide Number Placeholder 3">
            <a:extLst>
              <a:ext uri="{FF2B5EF4-FFF2-40B4-BE49-F238E27FC236}">
                <a16:creationId xmlns:a16="http://schemas.microsoft.com/office/drawing/2014/main" id="{92587F0E-3488-4890-9BD2-AF49A732987B}"/>
              </a:ext>
            </a:extLst>
          </p:cNvPr>
          <p:cNvSpPr>
            <a:spLocks noGrp="1"/>
          </p:cNvSpPr>
          <p:nvPr>
            <p:ph type="sldNum" sz="quarter" idx="14"/>
          </p:nvPr>
        </p:nvSpPr>
        <p:spPr/>
        <p:txBody>
          <a:bodyPr/>
          <a:lstStyle/>
          <a:p>
            <a:fld id="{5831BA38-18F3-0A4D-A45F-13B53FF2DACC}" type="slidenum">
              <a:rPr lang="en-US" smtClean="0"/>
              <a:pPr/>
              <a:t>‹#›</a:t>
            </a:fld>
            <a:endParaRPr lang="en-US" dirty="0"/>
          </a:p>
        </p:txBody>
      </p:sp>
      <p:sp>
        <p:nvSpPr>
          <p:cNvPr id="6" name="Content Placeholder 5">
            <a:extLst>
              <a:ext uri="{FF2B5EF4-FFF2-40B4-BE49-F238E27FC236}">
                <a16:creationId xmlns:a16="http://schemas.microsoft.com/office/drawing/2014/main" id="{EC26D3AA-2705-4636-BFEE-C89371FC519B}"/>
              </a:ext>
            </a:extLst>
          </p:cNvPr>
          <p:cNvSpPr>
            <a:spLocks noGrp="1"/>
          </p:cNvSpPr>
          <p:nvPr>
            <p:ph sz="quarter" idx="15"/>
          </p:nvPr>
        </p:nvSpPr>
        <p:spPr>
          <a:xfrm>
            <a:off x="830263" y="2474913"/>
            <a:ext cx="4434840" cy="3094037"/>
          </a:xfrm>
        </p:spPr>
        <p:txBody>
          <a:bodyPr/>
          <a:lstStyle>
            <a:lvl2pPr>
              <a:spcBef>
                <a:spcPts val="600"/>
              </a:spcBef>
              <a:defRPr/>
            </a:lvl2pPr>
          </a:lstStyle>
          <a:p>
            <a:pPr lvl="0"/>
            <a:r>
              <a:rPr lang="en-US"/>
              <a:t>Click to edit Master text styles</a:t>
            </a:r>
          </a:p>
          <a:p>
            <a:pPr lvl="1"/>
            <a:r>
              <a:rPr lang="en-US"/>
              <a:t>Second level</a:t>
            </a:r>
          </a:p>
        </p:txBody>
      </p:sp>
      <p:sp>
        <p:nvSpPr>
          <p:cNvPr id="23" name="Content Placeholder 5">
            <a:extLst>
              <a:ext uri="{FF2B5EF4-FFF2-40B4-BE49-F238E27FC236}">
                <a16:creationId xmlns:a16="http://schemas.microsoft.com/office/drawing/2014/main" id="{F758E678-4B0C-4E7A-94BE-1006B5814E93}"/>
              </a:ext>
            </a:extLst>
          </p:cNvPr>
          <p:cNvSpPr>
            <a:spLocks noGrp="1"/>
          </p:cNvSpPr>
          <p:nvPr>
            <p:ph sz="quarter" idx="16"/>
          </p:nvPr>
        </p:nvSpPr>
        <p:spPr>
          <a:xfrm>
            <a:off x="6932748" y="2474913"/>
            <a:ext cx="4434840" cy="3094037"/>
          </a:xfrm>
        </p:spPr>
        <p:txBody>
          <a:bodyPr/>
          <a:lstStyle>
            <a:lvl2pPr>
              <a:spcBef>
                <a:spcPts val="600"/>
              </a:spcBef>
              <a:defRPr/>
            </a:lvl2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1516329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Caption">
    <p:bg>
      <p:bgPr>
        <a:solidFill>
          <a:schemeClr val="tx1"/>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72A19413-A8E7-ED4F-88DE-08A12997A0F3}"/>
              </a:ext>
            </a:extLst>
          </p:cNvPr>
          <p:cNvSpPr>
            <a:spLocks noGrp="1"/>
          </p:cNvSpPr>
          <p:nvPr>
            <p:ph type="pic" sz="quarter" idx="15"/>
          </p:nvPr>
        </p:nvSpPr>
        <p:spPr>
          <a:xfrm>
            <a:off x="0" y="-4763"/>
            <a:ext cx="12179300" cy="6862763"/>
          </a:xfrm>
          <a:solidFill>
            <a:schemeClr val="accent1"/>
          </a:solidFill>
        </p:spPr>
        <p:txBody>
          <a:bodyPr/>
          <a:lstStyle/>
          <a:p>
            <a:r>
              <a:rPr lang="en-US"/>
              <a:t>Click icon to add picture</a:t>
            </a:r>
            <a:endParaRPr lang="en-US" dirty="0"/>
          </a:p>
        </p:txBody>
      </p:sp>
      <p:sp>
        <p:nvSpPr>
          <p:cNvPr id="19" name="Title 1">
            <a:extLst>
              <a:ext uri="{FF2B5EF4-FFF2-40B4-BE49-F238E27FC236}">
                <a16:creationId xmlns:a16="http://schemas.microsoft.com/office/drawing/2014/main" id="{42AACF99-BFF2-EF4D-905B-698BF1366208}"/>
              </a:ext>
            </a:extLst>
          </p:cNvPr>
          <p:cNvSpPr>
            <a:spLocks noGrp="1"/>
          </p:cNvSpPr>
          <p:nvPr>
            <p:ph type="title"/>
          </p:nvPr>
        </p:nvSpPr>
        <p:spPr>
          <a:xfrm>
            <a:off x="5312215" y="2432458"/>
            <a:ext cx="6044503"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endParaRPr lang="en-US" dirty="0"/>
          </a:p>
        </p:txBody>
      </p:sp>
      <p:sp>
        <p:nvSpPr>
          <p:cNvPr id="6" name="Content Placeholder 5">
            <a:extLst>
              <a:ext uri="{FF2B5EF4-FFF2-40B4-BE49-F238E27FC236}">
                <a16:creationId xmlns:a16="http://schemas.microsoft.com/office/drawing/2014/main" id="{BA933BB6-76EF-4E91-AEF1-BE67D60ED86C}"/>
              </a:ext>
            </a:extLst>
          </p:cNvPr>
          <p:cNvSpPr>
            <a:spLocks noGrp="1"/>
          </p:cNvSpPr>
          <p:nvPr>
            <p:ph sz="quarter" idx="16"/>
          </p:nvPr>
        </p:nvSpPr>
        <p:spPr>
          <a:xfrm>
            <a:off x="5311775" y="3530600"/>
            <a:ext cx="6044943" cy="2825750"/>
          </a:xfrm>
        </p:spPr>
        <p:txBody>
          <a:bodyPr/>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1222012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C4EB4B-30F5-5541-B2A0-6BD04D0109C9}"/>
              </a:ext>
            </a:extLst>
          </p:cNvPr>
          <p:cNvSpPr>
            <a:spLocks noGrp="1"/>
          </p:cNvSpPr>
          <p:nvPr>
            <p:ph type="dt" sz="half" idx="10"/>
          </p:nvPr>
        </p:nvSpPr>
        <p:spPr/>
        <p:txBody>
          <a:bodyPr/>
          <a:lstStyle/>
          <a:p>
            <a:fld id="{906A8E3A-8DBF-0542-BC99-444DCA0CC2C2}" type="datetimeFigureOut">
              <a:rPr lang="en-US" smtClean="0"/>
              <a:t>2/5/2024</a:t>
            </a:fld>
            <a:endParaRPr lang="en-US" dirty="0"/>
          </a:p>
        </p:txBody>
      </p:sp>
      <p:sp>
        <p:nvSpPr>
          <p:cNvPr id="3" name="Footer Placeholder 2">
            <a:extLst>
              <a:ext uri="{FF2B5EF4-FFF2-40B4-BE49-F238E27FC236}">
                <a16:creationId xmlns:a16="http://schemas.microsoft.com/office/drawing/2014/main" id="{72D97956-7D4F-5346-B8DD-3653B600E657}"/>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D5AB29D-BA7D-E743-8CA0-6953FF72B2BC}"/>
              </a:ext>
            </a:extLst>
          </p:cNvPr>
          <p:cNvSpPr>
            <a:spLocks noGrp="1"/>
          </p:cNvSpPr>
          <p:nvPr>
            <p:ph type="sldNum" sz="quarter" idx="12"/>
          </p:nvPr>
        </p:nvSpPr>
        <p:spPr/>
        <p:txBody>
          <a:bodyPr/>
          <a:lstStyle/>
          <a:p>
            <a:fld id="{A693002F-D6EA-CF48-8F44-2316036B2B87}" type="slidenum">
              <a:rPr lang="en-US" smtClean="0"/>
              <a:t>‹#›</a:t>
            </a:fld>
            <a:endParaRPr lang="en-US" dirty="0"/>
          </a:p>
        </p:txBody>
      </p:sp>
      <p:pic>
        <p:nvPicPr>
          <p:cNvPr id="5" name="Picture 4">
            <a:extLst>
              <a:ext uri="{FF2B5EF4-FFF2-40B4-BE49-F238E27FC236}">
                <a16:creationId xmlns:a16="http://schemas.microsoft.com/office/drawing/2014/main" id="{05A03656-1F6D-D044-B015-1B4DAD3A56BE}"/>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r="-2"/>
          <a:stretch/>
        </p:blipFill>
        <p:spPr>
          <a:xfrm>
            <a:off x="12700" y="-4352"/>
            <a:ext cx="12179300" cy="6862352"/>
          </a:xfrm>
          <a:prstGeom prst="rect">
            <a:avLst/>
          </a:prstGeom>
        </p:spPr>
      </p:pic>
    </p:spTree>
    <p:extLst>
      <p:ext uri="{BB962C8B-B14F-4D97-AF65-F5344CB8AC3E}">
        <p14:creationId xmlns:p14="http://schemas.microsoft.com/office/powerpoint/2010/main" val="4110256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9D48F80-1562-4C4E-887A-B3EB2024C0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E045F5A-B343-9140-888A-F4A0F3DAE3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2865FBC-5324-6640-AB2B-F303AA276FA5}"/>
              </a:ext>
            </a:extLst>
          </p:cNvPr>
          <p:cNvSpPr>
            <a:spLocks noGrp="1"/>
          </p:cNvSpPr>
          <p:nvPr>
            <p:ph type="dt" sz="half" idx="2"/>
          </p:nvPr>
        </p:nvSpPr>
        <p:spPr>
          <a:xfrm>
            <a:off x="838200" y="6492875"/>
            <a:ext cx="2743200" cy="228600"/>
          </a:xfrm>
          <a:prstGeom prst="rect">
            <a:avLst/>
          </a:prstGeom>
        </p:spPr>
        <p:txBody>
          <a:bodyPr vert="horz" lIns="91440" tIns="45720" rIns="91440" bIns="45720" rtlCol="0" anchor="ctr"/>
          <a:lstStyle>
            <a:lvl1pPr algn="l">
              <a:defRPr sz="800">
                <a:solidFill>
                  <a:schemeClr val="bg1"/>
                </a:solidFill>
              </a:defRPr>
            </a:lvl1pPr>
          </a:lstStyle>
          <a:p>
            <a:fld id="{81B73CA7-3CCD-504D-B97A-835A2330CDB2}" type="datetimeFigureOut">
              <a:rPr lang="en-US" smtClean="0"/>
              <a:pPr/>
              <a:t>2/5/2024</a:t>
            </a:fld>
            <a:endParaRPr lang="en-US" dirty="0"/>
          </a:p>
        </p:txBody>
      </p:sp>
      <p:sp>
        <p:nvSpPr>
          <p:cNvPr id="5" name="Footer Placeholder 4">
            <a:extLst>
              <a:ext uri="{FF2B5EF4-FFF2-40B4-BE49-F238E27FC236}">
                <a16:creationId xmlns:a16="http://schemas.microsoft.com/office/drawing/2014/main" id="{567050E5-FDBF-7C4A-8BB3-B44C2CEBA89A}"/>
              </a:ext>
            </a:extLst>
          </p:cNvPr>
          <p:cNvSpPr>
            <a:spLocks noGrp="1"/>
          </p:cNvSpPr>
          <p:nvPr>
            <p:ph type="ftr" sz="quarter" idx="3"/>
          </p:nvPr>
        </p:nvSpPr>
        <p:spPr>
          <a:xfrm>
            <a:off x="4038600" y="6492875"/>
            <a:ext cx="4114800" cy="228600"/>
          </a:xfrm>
          <a:prstGeom prst="rect">
            <a:avLst/>
          </a:prstGeom>
        </p:spPr>
        <p:txBody>
          <a:bodyPr vert="horz" lIns="91440" tIns="45720" rIns="91440" bIns="45720" rtlCol="0" anchor="ctr"/>
          <a:lstStyle>
            <a:lvl1pPr algn="ctr">
              <a:defRPr sz="800">
                <a:solidFill>
                  <a:schemeClr val="bg1"/>
                </a:solidFill>
              </a:defRPr>
            </a:lvl1pPr>
          </a:lstStyle>
          <a:p>
            <a:endParaRPr lang="en-US" dirty="0"/>
          </a:p>
        </p:txBody>
      </p:sp>
      <p:sp>
        <p:nvSpPr>
          <p:cNvPr id="6" name="Slide Number Placeholder 5">
            <a:extLst>
              <a:ext uri="{FF2B5EF4-FFF2-40B4-BE49-F238E27FC236}">
                <a16:creationId xmlns:a16="http://schemas.microsoft.com/office/drawing/2014/main" id="{7DC1BFAD-CCAB-D24E-B7A6-4B9D514D05A3}"/>
              </a:ext>
            </a:extLst>
          </p:cNvPr>
          <p:cNvSpPr>
            <a:spLocks noGrp="1"/>
          </p:cNvSpPr>
          <p:nvPr>
            <p:ph type="sldNum" sz="quarter" idx="4"/>
          </p:nvPr>
        </p:nvSpPr>
        <p:spPr>
          <a:xfrm>
            <a:off x="8610600" y="6492875"/>
            <a:ext cx="2743200" cy="228600"/>
          </a:xfrm>
          <a:prstGeom prst="rect">
            <a:avLst/>
          </a:prstGeom>
        </p:spPr>
        <p:txBody>
          <a:bodyPr vert="horz" lIns="91440" tIns="45720" rIns="91440" bIns="45720" rtlCol="0" anchor="ctr"/>
          <a:lstStyle>
            <a:lvl1pPr algn="r">
              <a:defRPr sz="800">
                <a:solidFill>
                  <a:schemeClr val="bg1"/>
                </a:solidFill>
              </a:defRPr>
            </a:lvl1pPr>
          </a:lstStyle>
          <a:p>
            <a:fld id="{5831BA38-18F3-0A4D-A45F-13B53FF2DACC}" type="slidenum">
              <a:rPr lang="en-US" smtClean="0"/>
              <a:pPr/>
              <a:t>‹#›</a:t>
            </a:fld>
            <a:endParaRPr lang="en-US" dirty="0"/>
          </a:p>
        </p:txBody>
      </p:sp>
    </p:spTree>
    <p:extLst>
      <p:ext uri="{BB962C8B-B14F-4D97-AF65-F5344CB8AC3E}">
        <p14:creationId xmlns:p14="http://schemas.microsoft.com/office/powerpoint/2010/main" val="2265162041"/>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11" r:id="rId3"/>
    <p:sldLayoutId id="2147483710" r:id="rId4"/>
    <p:sldLayoutId id="2147483714" r:id="rId5"/>
    <p:sldLayoutId id="2147483715" r:id="rId6"/>
  </p:sldLayoutIdLst>
  <p:txStyles>
    <p:titleStyle>
      <a:lvl1pPr algn="l" defTabSz="914400" rtl="0" eaLnBrk="1" latinLnBrk="0" hangingPunct="1">
        <a:lnSpc>
          <a:spcPct val="90000"/>
        </a:lnSpc>
        <a:spcBef>
          <a:spcPct val="0"/>
        </a:spcBef>
        <a:buNone/>
        <a:defRPr sz="2400" b="1" kern="1200" spc="150" baseline="0">
          <a:solidFill>
            <a:schemeClr val="bg1"/>
          </a:solidFill>
          <a:latin typeface="+mj-lt"/>
          <a:ea typeface="MingLiU" panose="02020509000000000000" pitchFamily="49" charset="-120"/>
          <a:cs typeface="+mj-cs"/>
        </a:defRPr>
      </a:lvl1pPr>
    </p:titleStyle>
    <p:bodyStyle>
      <a:lvl1pPr marL="2286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1pPr>
      <a:lvl2pPr marL="6858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2pPr>
      <a:lvl3pPr marL="11430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3pPr>
      <a:lvl4pPr marL="16002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4pPr>
      <a:lvl5pPr marL="20574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tiff"/><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hyperlink" Target="https://www.microsoft.com/en-us/research/publication/3d-face-reconstruction-with-dense-landmarks/" TargetMode="External"/><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9.png"/><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8FB64E80-675E-6A4A-AF41-D8DE47B3CFE5}"/>
              </a:ext>
              <a:ext uri="{C183D7F6-B498-43B3-948B-1728B52AA6E4}">
                <adec:decorative xmlns:adec="http://schemas.microsoft.com/office/drawing/2017/decorative" val="1"/>
              </a:ext>
            </a:extLst>
          </p:cNvPr>
          <p:cNvPicPr>
            <a:picLocks noGrp="1" noChangeAspect="1"/>
          </p:cNvPicPr>
          <p:nvPr>
            <p:ph type="pic" sz="quarter" idx="14"/>
          </p:nvPr>
        </p:nvPicPr>
        <p:blipFill>
          <a:blip r:embed="rId3" cstate="screen">
            <a:alphaModFix amt="62000"/>
            <a:extLst>
              <a:ext uri="{BEBA8EAE-BF5A-486C-A8C5-ECC9F3942E4B}">
                <a14:imgProps xmlns:a14="http://schemas.microsoft.com/office/drawing/2010/main">
                  <a14:imgLayer r:embed="rId4">
                    <a14:imgEffect>
                      <a14:brightnessContrast bright="-60000"/>
                    </a14:imgEffect>
                  </a14:imgLayer>
                </a14:imgProps>
              </a:ext>
              <a:ext uri="{28A0092B-C50C-407E-A947-70E740481C1C}">
                <a14:useLocalDpi xmlns:a14="http://schemas.microsoft.com/office/drawing/2010/main"/>
              </a:ext>
            </a:extLst>
          </a:blip>
          <a:srcRect/>
          <a:stretch>
            <a:fillRect/>
          </a:stretch>
        </p:blipFill>
        <p:spPr>
          <a:xfrm>
            <a:off x="-9249" y="-4352"/>
            <a:ext cx="12201250" cy="6862352"/>
          </a:xfrm>
        </p:spPr>
      </p:pic>
      <p:pic>
        <p:nvPicPr>
          <p:cNvPr id="13" name="Picture Placeholder 8">
            <a:extLst>
              <a:ext uri="{FF2B5EF4-FFF2-40B4-BE49-F238E27FC236}">
                <a16:creationId xmlns:a16="http://schemas.microsoft.com/office/drawing/2014/main" id="{4D6F1B91-622D-D14D-A2EE-5B2A56BAC075}"/>
              </a:ext>
              <a:ext uri="{C183D7F6-B498-43B3-948B-1728B52AA6E4}">
                <adec:decorative xmlns:adec="http://schemas.microsoft.com/office/drawing/2017/decorative" val="1"/>
              </a:ext>
            </a:extLst>
          </p:cNvPr>
          <p:cNvPicPr>
            <a:picLocks noChangeAspect="1"/>
          </p:cNvPicPr>
          <p:nvPr/>
        </p:nvPicPr>
        <p:blipFill rotWithShape="1">
          <a:blip r:embed="rId5" cstate="screen">
            <a:alphaModFix amt="10000"/>
            <a:extLst>
              <a:ext uri="{28A0092B-C50C-407E-A947-70E740481C1C}">
                <a14:useLocalDpi xmlns:a14="http://schemas.microsoft.com/office/drawing/2010/main"/>
              </a:ext>
            </a:extLst>
          </a:blip>
          <a:srcRect/>
          <a:stretch/>
        </p:blipFill>
        <p:spPr>
          <a:xfrm>
            <a:off x="3090" y="8153"/>
            <a:ext cx="12201250" cy="6862352"/>
          </a:xfrm>
          <a:custGeom>
            <a:avLst/>
            <a:gdLst>
              <a:gd name="connsiteX0" fmla="*/ 0 w 12201250"/>
              <a:gd name="connsiteY0" fmla="*/ 0 h 6862352"/>
              <a:gd name="connsiteX1" fmla="*/ 11376796 w 12201250"/>
              <a:gd name="connsiteY1" fmla="*/ 0 h 6862352"/>
              <a:gd name="connsiteX2" fmla="*/ 12201249 w 12201250"/>
              <a:gd name="connsiteY2" fmla="*/ 824452 h 6862352"/>
              <a:gd name="connsiteX3" fmla="*/ 12201249 w 12201250"/>
              <a:gd name="connsiteY3" fmla="*/ 0 h 6862352"/>
              <a:gd name="connsiteX4" fmla="*/ 12201250 w 12201250"/>
              <a:gd name="connsiteY4" fmla="*/ 0 h 6862352"/>
              <a:gd name="connsiteX5" fmla="*/ 12201250 w 12201250"/>
              <a:gd name="connsiteY5" fmla="*/ 6862352 h 6862352"/>
              <a:gd name="connsiteX6" fmla="*/ 839512 w 12201250"/>
              <a:gd name="connsiteY6" fmla="*/ 6862352 h 6862352"/>
              <a:gd name="connsiteX7" fmla="*/ 9249 w 12201250"/>
              <a:gd name="connsiteY7" fmla="*/ 6032090 h 6862352"/>
              <a:gd name="connsiteX8" fmla="*/ 9249 w 12201250"/>
              <a:gd name="connsiteY8" fmla="*/ 6862352 h 6862352"/>
              <a:gd name="connsiteX9" fmla="*/ 0 w 12201250"/>
              <a:gd name="connsiteY9" fmla="*/ 6862352 h 6862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250" h="6862352">
                <a:moveTo>
                  <a:pt x="0" y="0"/>
                </a:moveTo>
                <a:lnTo>
                  <a:pt x="11376796" y="0"/>
                </a:lnTo>
                <a:lnTo>
                  <a:pt x="12201249" y="824452"/>
                </a:lnTo>
                <a:lnTo>
                  <a:pt x="12201249" y="0"/>
                </a:lnTo>
                <a:lnTo>
                  <a:pt x="12201250" y="0"/>
                </a:lnTo>
                <a:lnTo>
                  <a:pt x="12201250" y="6862352"/>
                </a:lnTo>
                <a:lnTo>
                  <a:pt x="839512" y="6862352"/>
                </a:lnTo>
                <a:lnTo>
                  <a:pt x="9249" y="6032090"/>
                </a:lnTo>
                <a:lnTo>
                  <a:pt x="9249" y="6862352"/>
                </a:lnTo>
                <a:lnTo>
                  <a:pt x="0" y="6862352"/>
                </a:lnTo>
                <a:close/>
              </a:path>
            </a:pathLst>
          </a:custGeom>
          <a:noFill/>
        </p:spPr>
      </p:pic>
      <p:sp>
        <p:nvSpPr>
          <p:cNvPr id="23" name="Text Placeholder 22">
            <a:extLst>
              <a:ext uri="{FF2B5EF4-FFF2-40B4-BE49-F238E27FC236}">
                <a16:creationId xmlns:a16="http://schemas.microsoft.com/office/drawing/2014/main" id="{2B499F37-632F-694F-948A-C7A79D753D0C}"/>
              </a:ext>
            </a:extLst>
          </p:cNvPr>
          <p:cNvSpPr>
            <a:spLocks noGrp="1"/>
          </p:cNvSpPr>
          <p:nvPr>
            <p:ph type="body" idx="13"/>
          </p:nvPr>
        </p:nvSpPr>
        <p:spPr/>
        <p:txBody>
          <a:bodyPr/>
          <a:lstStyle/>
          <a:p>
            <a:r>
              <a:rPr lang="en-US" altLang="ja-JP" dirty="0"/>
              <a:t>Baha Mabrouk</a:t>
            </a:r>
            <a:endParaRPr lang="ja-JP" altLang="en-US" dirty="0"/>
          </a:p>
        </p:txBody>
      </p:sp>
      <p:sp>
        <p:nvSpPr>
          <p:cNvPr id="22" name="Title 21">
            <a:extLst>
              <a:ext uri="{FF2B5EF4-FFF2-40B4-BE49-F238E27FC236}">
                <a16:creationId xmlns:a16="http://schemas.microsoft.com/office/drawing/2014/main" id="{DE2D9A8A-5247-6D44-AA02-758207AE1A11}"/>
              </a:ext>
            </a:extLst>
          </p:cNvPr>
          <p:cNvSpPr>
            <a:spLocks noGrp="1"/>
          </p:cNvSpPr>
          <p:nvPr>
            <p:ph type="title"/>
          </p:nvPr>
        </p:nvSpPr>
        <p:spPr/>
        <p:txBody>
          <a:bodyPr/>
          <a:lstStyle/>
          <a:p>
            <a:r>
              <a:rPr lang="en-US" sz="8000" dirty="0"/>
              <a:t>Morphing of facial 3D mesh </a:t>
            </a:r>
          </a:p>
        </p:txBody>
      </p:sp>
      <p:cxnSp>
        <p:nvCxnSpPr>
          <p:cNvPr id="24" name="Straight Connector 23">
            <a:extLst>
              <a:ext uri="{FF2B5EF4-FFF2-40B4-BE49-F238E27FC236}">
                <a16:creationId xmlns:a16="http://schemas.microsoft.com/office/drawing/2014/main" id="{B9B1A04B-6BC3-D643-85AB-06635BAA9D6C}"/>
              </a:ext>
              <a:ext uri="{C183D7F6-B498-43B3-948B-1728B52AA6E4}">
                <adec:decorative xmlns:adec="http://schemas.microsoft.com/office/drawing/2017/decorative" val="1"/>
              </a:ext>
            </a:extLst>
          </p:cNvPr>
          <p:cNvCxnSpPr>
            <a:cxnSpLocks/>
          </p:cNvCxnSpPr>
          <p:nvPr/>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3A6FEDB-5D57-B342-8D7B-927F5879847D}"/>
              </a:ext>
              <a:ext uri="{C183D7F6-B498-43B3-948B-1728B52AA6E4}">
                <adec:decorative xmlns:adec="http://schemas.microsoft.com/office/drawing/2017/decorative" val="1"/>
              </a:ext>
            </a:extLst>
          </p:cNvPr>
          <p:cNvCxnSpPr>
            <a:cxnSpLocks/>
          </p:cNvCxnSpPr>
          <p:nvPr/>
        </p:nvCxnSpPr>
        <p:spPr>
          <a:xfrm>
            <a:off x="10801316"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5" name="Oval 22">
            <a:extLst>
              <a:ext uri="{FF2B5EF4-FFF2-40B4-BE49-F238E27FC236}">
                <a16:creationId xmlns:a16="http://schemas.microsoft.com/office/drawing/2014/main" id="{07285DAF-4CC1-E142-B7FA-4D3950873771}"/>
              </a:ext>
              <a:ext uri="{C183D7F6-B498-43B3-948B-1728B52AA6E4}">
                <adec:decorative xmlns:adec="http://schemas.microsoft.com/office/drawing/2017/decorative" val="1"/>
              </a:ext>
            </a:extLst>
          </p:cNvPr>
          <p:cNvSpPr/>
          <p:nvPr/>
        </p:nvSpPr>
        <p:spPr>
          <a:xfrm rot="16200000" flipH="1">
            <a:off x="1668897" y="3522719"/>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787012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E3929-741F-47EE-FB53-D50AE19820BB}"/>
              </a:ext>
            </a:extLst>
          </p:cNvPr>
          <p:cNvSpPr>
            <a:spLocks noGrp="1"/>
          </p:cNvSpPr>
          <p:nvPr>
            <p:ph type="title"/>
          </p:nvPr>
        </p:nvSpPr>
        <p:spPr/>
        <p:txBody>
          <a:bodyPr/>
          <a:lstStyle/>
          <a:p>
            <a:r>
              <a:rPr lang="fr-FR" dirty="0" err="1"/>
              <a:t>Additional</a:t>
            </a:r>
            <a:r>
              <a:rPr lang="fr-FR" dirty="0"/>
              <a:t> Perspectives</a:t>
            </a:r>
            <a:endParaRPr lang="fr-TN" dirty="0"/>
          </a:p>
        </p:txBody>
      </p:sp>
      <p:pic>
        <p:nvPicPr>
          <p:cNvPr id="5" name="Content Placeholder 4">
            <a:extLst>
              <a:ext uri="{FF2B5EF4-FFF2-40B4-BE49-F238E27FC236}">
                <a16:creationId xmlns:a16="http://schemas.microsoft.com/office/drawing/2014/main" id="{DD3F7C84-73F8-221F-2B5F-102C41D682D4}"/>
              </a:ext>
            </a:extLst>
          </p:cNvPr>
          <p:cNvPicPr>
            <a:picLocks noGrp="1" noChangeAspect="1"/>
          </p:cNvPicPr>
          <p:nvPr>
            <p:ph sz="quarter" idx="10"/>
          </p:nvPr>
        </p:nvPicPr>
        <p:blipFill>
          <a:blip r:embed="rId2"/>
          <a:stretch>
            <a:fillRect/>
          </a:stretch>
        </p:blipFill>
        <p:spPr>
          <a:xfrm>
            <a:off x="5541646" y="1449705"/>
            <a:ext cx="6650354" cy="5320284"/>
          </a:xfrm>
        </p:spPr>
      </p:pic>
      <p:sp>
        <p:nvSpPr>
          <p:cNvPr id="6" name="TextBox 5">
            <a:extLst>
              <a:ext uri="{FF2B5EF4-FFF2-40B4-BE49-F238E27FC236}">
                <a16:creationId xmlns:a16="http://schemas.microsoft.com/office/drawing/2014/main" id="{1CB6DD43-BBD7-B98E-C22A-0FEB1B7BD4F1}"/>
              </a:ext>
            </a:extLst>
          </p:cNvPr>
          <p:cNvSpPr txBox="1"/>
          <p:nvPr/>
        </p:nvSpPr>
        <p:spPr>
          <a:xfrm>
            <a:off x="830269" y="1991360"/>
            <a:ext cx="3853491" cy="923330"/>
          </a:xfrm>
          <a:prstGeom prst="rect">
            <a:avLst/>
          </a:prstGeom>
          <a:noFill/>
        </p:spPr>
        <p:txBody>
          <a:bodyPr wrap="square" rtlCol="0">
            <a:spAutoFit/>
          </a:bodyPr>
          <a:lstStyle/>
          <a:p>
            <a:r>
              <a:rPr lang="en-US" b="0" i="0" u="none" strike="noStrike" dirty="0">
                <a:effectLst/>
                <a:latin typeface="arial" panose="020B0604020202020204" pitchFamily="34" charset="0"/>
                <a:hlinkClick r:id="rId3"/>
              </a:rPr>
              <a:t>Microsoft’s 3D Face Reconstruction with Dense Landmarks library</a:t>
            </a:r>
          </a:p>
          <a:p>
            <a:endParaRPr lang="fr-TN" dirty="0"/>
          </a:p>
        </p:txBody>
      </p:sp>
      <p:sp>
        <p:nvSpPr>
          <p:cNvPr id="7" name="TextBox 6">
            <a:extLst>
              <a:ext uri="{FF2B5EF4-FFF2-40B4-BE49-F238E27FC236}">
                <a16:creationId xmlns:a16="http://schemas.microsoft.com/office/drawing/2014/main" id="{22DF1D11-4508-0E29-EDA3-38B7320F7F52}"/>
              </a:ext>
            </a:extLst>
          </p:cNvPr>
          <p:cNvSpPr txBox="1"/>
          <p:nvPr/>
        </p:nvSpPr>
        <p:spPr>
          <a:xfrm>
            <a:off x="375920" y="3237316"/>
            <a:ext cx="4754880" cy="923330"/>
          </a:xfrm>
          <a:prstGeom prst="rect">
            <a:avLst/>
          </a:prstGeom>
          <a:noFill/>
        </p:spPr>
        <p:txBody>
          <a:bodyPr wrap="square" rtlCol="0">
            <a:spAutoFit/>
          </a:bodyPr>
          <a:lstStyle/>
          <a:p>
            <a:r>
              <a:rPr lang="fr-FR" dirty="0" err="1">
                <a:solidFill>
                  <a:schemeClr val="bg1"/>
                </a:solidFill>
              </a:rPr>
              <a:t>Which</a:t>
            </a:r>
            <a:r>
              <a:rPr lang="fr-FR" dirty="0">
                <a:solidFill>
                  <a:schemeClr val="bg1"/>
                </a:solidFill>
              </a:rPr>
              <a:t> </a:t>
            </a:r>
            <a:r>
              <a:rPr lang="fr-FR" dirty="0" err="1">
                <a:solidFill>
                  <a:schemeClr val="bg1"/>
                </a:solidFill>
              </a:rPr>
              <a:t>would</a:t>
            </a:r>
            <a:r>
              <a:rPr lang="fr-FR" dirty="0">
                <a:solidFill>
                  <a:schemeClr val="bg1"/>
                </a:solidFill>
              </a:rPr>
              <a:t> </a:t>
            </a:r>
            <a:r>
              <a:rPr lang="fr-FR" dirty="0" err="1">
                <a:solidFill>
                  <a:schemeClr val="bg1"/>
                </a:solidFill>
              </a:rPr>
              <a:t>allow</a:t>
            </a:r>
            <a:r>
              <a:rPr lang="fr-FR" dirty="0">
                <a:solidFill>
                  <a:schemeClr val="bg1"/>
                </a:solidFill>
              </a:rPr>
              <a:t> us to </a:t>
            </a:r>
            <a:r>
              <a:rPr lang="fr-FR" dirty="0" err="1">
                <a:solidFill>
                  <a:schemeClr val="bg1"/>
                </a:solidFill>
              </a:rPr>
              <a:t>reconstruct</a:t>
            </a:r>
            <a:r>
              <a:rPr lang="fr-FR" dirty="0">
                <a:solidFill>
                  <a:schemeClr val="bg1"/>
                </a:solidFill>
              </a:rPr>
              <a:t> or to </a:t>
            </a:r>
            <a:r>
              <a:rPr lang="fr-FR" dirty="0" err="1">
                <a:solidFill>
                  <a:schemeClr val="bg1"/>
                </a:solidFill>
              </a:rPr>
              <a:t>generate</a:t>
            </a:r>
            <a:r>
              <a:rPr lang="fr-FR" dirty="0">
                <a:solidFill>
                  <a:schemeClr val="bg1"/>
                </a:solidFill>
              </a:rPr>
              <a:t> a 3D model </a:t>
            </a:r>
            <a:r>
              <a:rPr lang="fr-FR" dirty="0" err="1">
                <a:solidFill>
                  <a:schemeClr val="bg1"/>
                </a:solidFill>
              </a:rPr>
              <a:t>from</a:t>
            </a:r>
            <a:r>
              <a:rPr lang="fr-FR" dirty="0">
                <a:solidFill>
                  <a:schemeClr val="bg1"/>
                </a:solidFill>
              </a:rPr>
              <a:t> the point cloud</a:t>
            </a:r>
            <a:endParaRPr lang="fr-TN" dirty="0">
              <a:solidFill>
                <a:schemeClr val="bg1"/>
              </a:solidFill>
            </a:endParaRPr>
          </a:p>
        </p:txBody>
      </p:sp>
    </p:spTree>
    <p:extLst>
      <p:ext uri="{BB962C8B-B14F-4D97-AF65-F5344CB8AC3E}">
        <p14:creationId xmlns:p14="http://schemas.microsoft.com/office/powerpoint/2010/main" val="40080055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F451EBE7-64A3-7E40-8C33-3C01E8EBABD2}"/>
              </a:ext>
            </a:extLst>
          </p:cNvPr>
          <p:cNvSpPr>
            <a:spLocks noGrp="1"/>
          </p:cNvSpPr>
          <p:nvPr>
            <p:ph idx="4294967295"/>
          </p:nvPr>
        </p:nvSpPr>
        <p:spPr>
          <a:xfrm>
            <a:off x="830263" y="1266516"/>
            <a:ext cx="10532281" cy="4495765"/>
          </a:xfrm>
        </p:spPr>
        <p:txBody>
          <a:bodyPr anchor="ctr">
            <a:normAutofit/>
          </a:bodyPr>
          <a:lstStyle/>
          <a:p>
            <a:r>
              <a:rPr lang="fr-FR" altLang="ja-JP" sz="2400" dirty="0" err="1"/>
              <a:t>Extracting</a:t>
            </a:r>
            <a:r>
              <a:rPr lang="fr-FR" altLang="ja-JP" sz="2400" dirty="0"/>
              <a:t> 3D </a:t>
            </a:r>
            <a:r>
              <a:rPr lang="fr-FR" altLang="ja-JP" sz="2400" dirty="0" err="1"/>
              <a:t>pointcloud</a:t>
            </a:r>
            <a:r>
              <a:rPr lang="fr-FR" altLang="ja-JP" sz="2400" dirty="0"/>
              <a:t> </a:t>
            </a:r>
            <a:r>
              <a:rPr lang="fr-FR" altLang="ja-JP" sz="2400" dirty="0" err="1"/>
              <a:t>from</a:t>
            </a:r>
            <a:r>
              <a:rPr lang="fr-FR" altLang="ja-JP" sz="2400" dirty="0"/>
              <a:t> 2D image</a:t>
            </a:r>
          </a:p>
          <a:p>
            <a:r>
              <a:rPr lang="fr-FR" altLang="ja-JP" sz="2400" dirty="0"/>
              <a:t>Morphing </a:t>
            </a:r>
            <a:r>
              <a:rPr lang="fr-FR" altLang="ja-JP" sz="2400" dirty="0" err="1"/>
              <a:t>two</a:t>
            </a:r>
            <a:r>
              <a:rPr lang="fr-FR" altLang="ja-JP" sz="2400" dirty="0"/>
              <a:t> point cloud </a:t>
            </a:r>
            <a:r>
              <a:rPr lang="fr-FR" altLang="ja-JP" sz="2400" dirty="0" err="1"/>
              <a:t>representation</a:t>
            </a:r>
            <a:r>
              <a:rPr lang="fr-FR" altLang="ja-JP" sz="2400" dirty="0"/>
              <a:t> of facial </a:t>
            </a:r>
            <a:r>
              <a:rPr lang="fr-FR" altLang="ja-JP" sz="2400" dirty="0" err="1"/>
              <a:t>features</a:t>
            </a:r>
            <a:r>
              <a:rPr lang="fr-FR" altLang="ja-JP" sz="2400" dirty="0"/>
              <a:t> </a:t>
            </a:r>
            <a:r>
              <a:rPr lang="fr-FR" altLang="ja-JP" sz="2400" dirty="0" err="1"/>
              <a:t>from</a:t>
            </a:r>
            <a:r>
              <a:rPr lang="fr-FR" altLang="ja-JP" sz="2400" dirty="0"/>
              <a:t> one face to </a:t>
            </a:r>
            <a:r>
              <a:rPr lang="fr-FR" altLang="ja-JP" sz="2400" dirty="0" err="1"/>
              <a:t>another</a:t>
            </a:r>
            <a:endParaRPr lang="ja-JP" altLang="en-US" sz="2400" dirty="0"/>
          </a:p>
        </p:txBody>
      </p:sp>
      <p:sp>
        <p:nvSpPr>
          <p:cNvPr id="11" name="Title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a:normAutofit fontScale="90000"/>
          </a:bodyPr>
          <a:lstStyle/>
          <a:p>
            <a:r>
              <a:rPr lang="en-US" sz="4400" dirty="0"/>
              <a:t>Objective</a:t>
            </a:r>
            <a:endParaRPr lang="en-US" dirty="0"/>
          </a:p>
        </p:txBody>
      </p:sp>
    </p:spTree>
    <p:extLst>
      <p:ext uri="{BB962C8B-B14F-4D97-AF65-F5344CB8AC3E}">
        <p14:creationId xmlns:p14="http://schemas.microsoft.com/office/powerpoint/2010/main" val="20379365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F451EBE7-64A3-7E40-8C33-3C01E8EBABD2}"/>
              </a:ext>
            </a:extLst>
          </p:cNvPr>
          <p:cNvSpPr>
            <a:spLocks noGrp="1"/>
          </p:cNvSpPr>
          <p:nvPr>
            <p:ph idx="4294967295"/>
          </p:nvPr>
        </p:nvSpPr>
        <p:spPr>
          <a:xfrm>
            <a:off x="830263" y="1266516"/>
            <a:ext cx="4862614" cy="4495765"/>
          </a:xfrm>
        </p:spPr>
        <p:txBody>
          <a:bodyPr>
            <a:normAutofit/>
          </a:bodyPr>
          <a:lstStyle/>
          <a:p>
            <a:r>
              <a:rPr lang="fr-FR" altLang="ja-JP" dirty="0" err="1"/>
              <a:t>Extract</a:t>
            </a:r>
            <a:r>
              <a:rPr lang="fr-FR" altLang="ja-JP" dirty="0"/>
              <a:t> facial </a:t>
            </a:r>
            <a:r>
              <a:rPr lang="fr-FR" altLang="ja-JP" dirty="0" err="1"/>
              <a:t>features</a:t>
            </a:r>
            <a:r>
              <a:rPr lang="fr-FR" altLang="ja-JP" dirty="0"/>
              <a:t> out of a 2D image</a:t>
            </a:r>
          </a:p>
          <a:p>
            <a:r>
              <a:rPr lang="fr-FR" altLang="ja-JP" dirty="0" err="1"/>
              <a:t>Represent</a:t>
            </a:r>
            <a:r>
              <a:rPr lang="fr-FR" altLang="ja-JP" dirty="0"/>
              <a:t> </a:t>
            </a:r>
            <a:r>
              <a:rPr lang="fr-FR" altLang="ja-JP" dirty="0" err="1"/>
              <a:t>it</a:t>
            </a:r>
            <a:r>
              <a:rPr lang="fr-FR" altLang="ja-JP" dirty="0"/>
              <a:t> in a points </a:t>
            </a:r>
            <a:r>
              <a:rPr lang="fr-FR" altLang="ja-JP" dirty="0" err="1"/>
              <a:t>distrubution</a:t>
            </a:r>
            <a:endParaRPr lang="fr-FR" altLang="ja-JP" dirty="0"/>
          </a:p>
          <a:p>
            <a:r>
              <a:rPr lang="fr-FR" altLang="ja-JP" dirty="0" err="1"/>
              <a:t>Recreating</a:t>
            </a:r>
            <a:r>
              <a:rPr lang="fr-FR" altLang="ja-JP" dirty="0"/>
              <a:t> </a:t>
            </a:r>
            <a:r>
              <a:rPr lang="fr-FR" altLang="ja-JP" dirty="0" err="1"/>
              <a:t>depth</a:t>
            </a:r>
            <a:r>
              <a:rPr lang="fr-FR" altLang="ja-JP" dirty="0"/>
              <a:t> and </a:t>
            </a:r>
            <a:r>
              <a:rPr lang="fr-FR" altLang="ja-JP" dirty="0" err="1"/>
              <a:t>transforming</a:t>
            </a:r>
            <a:r>
              <a:rPr lang="fr-FR" altLang="ja-JP" dirty="0"/>
              <a:t> the 2D point </a:t>
            </a:r>
            <a:r>
              <a:rPr lang="fr-FR" altLang="ja-JP" dirty="0" err="1"/>
              <a:t>mesh</a:t>
            </a:r>
            <a:r>
              <a:rPr lang="fr-FR" altLang="ja-JP" dirty="0"/>
              <a:t> </a:t>
            </a:r>
            <a:r>
              <a:rPr lang="fr-FR" altLang="ja-JP" dirty="0" err="1"/>
              <a:t>into</a:t>
            </a:r>
            <a:r>
              <a:rPr lang="fr-FR" altLang="ja-JP" dirty="0"/>
              <a:t> a 3D point cloud</a:t>
            </a:r>
          </a:p>
          <a:p>
            <a:r>
              <a:rPr lang="fr-FR" altLang="ja-JP" dirty="0"/>
              <a:t>Morphing </a:t>
            </a:r>
            <a:r>
              <a:rPr lang="fr-FR" altLang="ja-JP" dirty="0" err="1"/>
              <a:t>two</a:t>
            </a:r>
            <a:r>
              <a:rPr lang="fr-FR" altLang="ja-JP" dirty="0"/>
              <a:t> point cloud </a:t>
            </a:r>
            <a:r>
              <a:rPr lang="fr-FR" altLang="ja-JP" dirty="0" err="1"/>
              <a:t>representation</a:t>
            </a:r>
            <a:r>
              <a:rPr lang="fr-FR" altLang="ja-JP" dirty="0"/>
              <a:t> of facial </a:t>
            </a:r>
            <a:r>
              <a:rPr lang="fr-FR" altLang="ja-JP" dirty="0" err="1"/>
              <a:t>features</a:t>
            </a:r>
            <a:r>
              <a:rPr lang="fr-FR" altLang="ja-JP" dirty="0"/>
              <a:t> </a:t>
            </a:r>
            <a:r>
              <a:rPr lang="fr-FR" altLang="ja-JP" dirty="0" err="1"/>
              <a:t>from</a:t>
            </a:r>
            <a:r>
              <a:rPr lang="fr-FR" altLang="ja-JP" dirty="0"/>
              <a:t> face to </a:t>
            </a:r>
            <a:r>
              <a:rPr lang="fr-FR" altLang="ja-JP" dirty="0" err="1"/>
              <a:t>another</a:t>
            </a:r>
            <a:endParaRPr lang="ja-JP" altLang="en-US" dirty="0"/>
          </a:p>
        </p:txBody>
      </p:sp>
      <p:sp>
        <p:nvSpPr>
          <p:cNvPr id="11" name="Title 10">
            <a:extLst>
              <a:ext uri="{FF2B5EF4-FFF2-40B4-BE49-F238E27FC236}">
                <a16:creationId xmlns:a16="http://schemas.microsoft.com/office/drawing/2014/main" id="{010FB232-4CB4-C34D-A688-C51B6E7CD2CF}"/>
              </a:ext>
            </a:extLst>
          </p:cNvPr>
          <p:cNvSpPr>
            <a:spLocks noGrp="1"/>
          </p:cNvSpPr>
          <p:nvPr>
            <p:ph type="title"/>
          </p:nvPr>
        </p:nvSpPr>
        <p:spPr/>
        <p:txBody>
          <a:bodyPr/>
          <a:lstStyle/>
          <a:p>
            <a:r>
              <a:rPr lang="en-US" dirty="0"/>
              <a:t>Process</a:t>
            </a:r>
          </a:p>
        </p:txBody>
      </p:sp>
      <p:pic>
        <p:nvPicPr>
          <p:cNvPr id="29" name="Picture Placeholder 28">
            <a:extLst>
              <a:ext uri="{FF2B5EF4-FFF2-40B4-BE49-F238E27FC236}">
                <a16:creationId xmlns:a16="http://schemas.microsoft.com/office/drawing/2014/main" id="{4030AF8A-8228-F343-BEC1-75F9E008905F}"/>
              </a:ext>
              <a:ext uri="{C183D7F6-B498-43B3-948B-1728B52AA6E4}">
                <adec:decorative xmlns:adec="http://schemas.microsoft.com/office/drawing/2017/decorative" val="1"/>
              </a:ext>
            </a:extLst>
          </p:cNvPr>
          <p:cNvPicPr>
            <a:picLocks noGrp="1" noChangeAspect="1"/>
          </p:cNvPicPr>
          <p:nvPr>
            <p:ph type="pic" sz="quarter" idx="14"/>
          </p:nvPr>
        </p:nvPicPr>
        <p:blipFill>
          <a:blip r:embed="rId3" cstate="screen">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3283548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F6791-8B6B-653F-F0FD-C7A4B08581C4}"/>
              </a:ext>
            </a:extLst>
          </p:cNvPr>
          <p:cNvSpPr>
            <a:spLocks noGrp="1"/>
          </p:cNvSpPr>
          <p:nvPr>
            <p:ph type="title"/>
          </p:nvPr>
        </p:nvSpPr>
        <p:spPr/>
        <p:txBody>
          <a:bodyPr/>
          <a:lstStyle/>
          <a:p>
            <a:r>
              <a:rPr lang="fr-FR" dirty="0" err="1"/>
              <a:t>Feature</a:t>
            </a:r>
            <a:r>
              <a:rPr lang="fr-FR" dirty="0"/>
              <a:t> Extraction </a:t>
            </a:r>
            <a:r>
              <a:rPr lang="fr-FR" dirty="0" err="1"/>
              <a:t>from</a:t>
            </a:r>
            <a:r>
              <a:rPr lang="fr-FR" dirty="0"/>
              <a:t> 2d image</a:t>
            </a:r>
            <a:endParaRPr lang="fr-TN" dirty="0"/>
          </a:p>
        </p:txBody>
      </p:sp>
      <p:sp>
        <p:nvSpPr>
          <p:cNvPr id="6" name="TextBox 5">
            <a:extLst>
              <a:ext uri="{FF2B5EF4-FFF2-40B4-BE49-F238E27FC236}">
                <a16:creationId xmlns:a16="http://schemas.microsoft.com/office/drawing/2014/main" id="{01E8F8D8-0A45-1930-8F02-A48CD9949EEE}"/>
              </a:ext>
            </a:extLst>
          </p:cNvPr>
          <p:cNvSpPr txBox="1"/>
          <p:nvPr/>
        </p:nvSpPr>
        <p:spPr>
          <a:xfrm>
            <a:off x="457200" y="4368457"/>
            <a:ext cx="5183554" cy="1754326"/>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b="0" i="0" dirty="0">
                <a:solidFill>
                  <a:schemeClr val="bg1"/>
                </a:solidFill>
                <a:effectLst/>
              </a:rPr>
              <a:t>The </a:t>
            </a:r>
            <a:r>
              <a:rPr lang="en-US" b="0" i="0" dirty="0" err="1">
                <a:solidFill>
                  <a:schemeClr val="bg1"/>
                </a:solidFill>
                <a:effectLst/>
              </a:rPr>
              <a:t>MediaPipe</a:t>
            </a:r>
            <a:r>
              <a:rPr lang="en-US" b="0" i="0" dirty="0">
                <a:solidFill>
                  <a:schemeClr val="bg1"/>
                </a:solidFill>
                <a:effectLst/>
              </a:rPr>
              <a:t> Face </a:t>
            </a:r>
            <a:r>
              <a:rPr lang="en-US" b="0" i="0" dirty="0" err="1">
                <a:solidFill>
                  <a:schemeClr val="bg1"/>
                </a:solidFill>
                <a:effectLst/>
              </a:rPr>
              <a:t>Landmarker</a:t>
            </a:r>
            <a:r>
              <a:rPr lang="en-US" b="0" i="0" dirty="0">
                <a:solidFill>
                  <a:schemeClr val="bg1"/>
                </a:solidFill>
                <a:effectLst/>
              </a:rPr>
              <a:t> task lets you detect face landmarks and facial expressions in images and videos. You can use this task to identify human facial expressions, apply facial filters and effects, and create virtual avatars.</a:t>
            </a:r>
            <a:endParaRPr kumimoji="0" lang="fr-TN" altLang="fr-TN" sz="2800" b="0" i="0" u="none" strike="noStrike" cap="none" normalizeH="0" baseline="0" dirty="0">
              <a:ln>
                <a:noFill/>
              </a:ln>
              <a:solidFill>
                <a:schemeClr val="bg1"/>
              </a:solidFill>
              <a:effectLst/>
            </a:endParaRPr>
          </a:p>
        </p:txBody>
      </p:sp>
      <p:sp>
        <p:nvSpPr>
          <p:cNvPr id="8" name="Rectangle 2">
            <a:extLst>
              <a:ext uri="{FF2B5EF4-FFF2-40B4-BE49-F238E27FC236}">
                <a16:creationId xmlns:a16="http://schemas.microsoft.com/office/drawing/2014/main" id="{23391C53-5019-D9AD-6AD0-77ABBD3CAEAA}"/>
              </a:ext>
            </a:extLst>
          </p:cNvPr>
          <p:cNvSpPr>
            <a:spLocks noChangeArrowheads="1"/>
          </p:cNvSpPr>
          <p:nvPr/>
        </p:nvSpPr>
        <p:spPr bwMode="auto">
          <a:xfrm>
            <a:off x="0" y="-184666"/>
            <a:ext cx="184731" cy="369332"/>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TN" altLang="fr-TN" sz="1800" b="0" i="0" u="none" strike="noStrike" cap="none" normalizeH="0" baseline="0" dirty="0">
              <a:ln>
                <a:noFill/>
              </a:ln>
              <a:solidFill>
                <a:schemeClr val="tx1"/>
              </a:solidFill>
              <a:effectLst/>
              <a:latin typeface="Arial" panose="020B0604020202020204" pitchFamily="34" charset="0"/>
            </a:endParaRPr>
          </a:p>
        </p:txBody>
      </p:sp>
      <p:pic>
        <p:nvPicPr>
          <p:cNvPr id="9" name="Content Placeholder 8">
            <a:extLst>
              <a:ext uri="{FF2B5EF4-FFF2-40B4-BE49-F238E27FC236}">
                <a16:creationId xmlns:a16="http://schemas.microsoft.com/office/drawing/2014/main" id="{D54E7F31-EC6F-E960-8468-FE6918101759}"/>
              </a:ext>
            </a:extLst>
          </p:cNvPr>
          <p:cNvPicPr>
            <a:picLocks noGrp="1" noChangeAspect="1"/>
          </p:cNvPicPr>
          <p:nvPr>
            <p:ph sz="quarter" idx="10"/>
          </p:nvPr>
        </p:nvPicPr>
        <p:blipFill>
          <a:blip r:embed="rId2"/>
          <a:stretch>
            <a:fillRect/>
          </a:stretch>
        </p:blipFill>
        <p:spPr>
          <a:xfrm>
            <a:off x="6439485" y="3613606"/>
            <a:ext cx="5183554" cy="2987031"/>
          </a:xfrm>
        </p:spPr>
      </p:pic>
      <p:sp>
        <p:nvSpPr>
          <p:cNvPr id="10" name="TextBox 9">
            <a:extLst>
              <a:ext uri="{FF2B5EF4-FFF2-40B4-BE49-F238E27FC236}">
                <a16:creationId xmlns:a16="http://schemas.microsoft.com/office/drawing/2014/main" id="{1FBABF93-8B2B-2A74-7ECE-F3152811FD50}"/>
              </a:ext>
            </a:extLst>
          </p:cNvPr>
          <p:cNvSpPr txBox="1"/>
          <p:nvPr/>
        </p:nvSpPr>
        <p:spPr>
          <a:xfrm>
            <a:off x="1330931" y="1493520"/>
            <a:ext cx="8619646" cy="584775"/>
          </a:xfrm>
          <a:prstGeom prst="rect">
            <a:avLst/>
          </a:prstGeom>
          <a:noFill/>
        </p:spPr>
        <p:txBody>
          <a:bodyPr wrap="square" rtlCol="0">
            <a:spAutoFit/>
          </a:bodyPr>
          <a:lstStyle/>
          <a:p>
            <a:pPr algn="ctr"/>
            <a:r>
              <a:rPr lang="fr-FR" sz="3200" b="1" dirty="0">
                <a:solidFill>
                  <a:schemeClr val="bg1"/>
                </a:solidFill>
              </a:rPr>
              <a:t>MEDIAPIPE</a:t>
            </a:r>
            <a:r>
              <a:rPr lang="fr-FR" sz="3200" dirty="0">
                <a:solidFill>
                  <a:schemeClr val="bg1"/>
                </a:solidFill>
              </a:rPr>
              <a:t> </a:t>
            </a:r>
            <a:r>
              <a:rPr lang="fr-FR" sz="3200" dirty="0" err="1">
                <a:solidFill>
                  <a:schemeClr val="bg1"/>
                </a:solidFill>
              </a:rPr>
              <a:t>from</a:t>
            </a:r>
            <a:r>
              <a:rPr lang="fr-FR" sz="3200" dirty="0">
                <a:solidFill>
                  <a:schemeClr val="bg1"/>
                </a:solidFill>
              </a:rPr>
              <a:t> </a:t>
            </a:r>
            <a:r>
              <a:rPr lang="fr-FR" sz="3200" b="1" dirty="0">
                <a:solidFill>
                  <a:schemeClr val="bg1"/>
                </a:solidFill>
              </a:rPr>
              <a:t>GOOGLE</a:t>
            </a:r>
            <a:endParaRPr lang="fr-TN" sz="3200" b="1" dirty="0">
              <a:solidFill>
                <a:schemeClr val="bg1"/>
              </a:solidFill>
            </a:endParaRPr>
          </a:p>
        </p:txBody>
      </p:sp>
      <p:sp>
        <p:nvSpPr>
          <p:cNvPr id="12" name="TextBox 11">
            <a:extLst>
              <a:ext uri="{FF2B5EF4-FFF2-40B4-BE49-F238E27FC236}">
                <a16:creationId xmlns:a16="http://schemas.microsoft.com/office/drawing/2014/main" id="{6CCFDFE8-DC29-45FA-2EE5-550D95A148DC}"/>
              </a:ext>
            </a:extLst>
          </p:cNvPr>
          <p:cNvSpPr txBox="1"/>
          <p:nvPr/>
        </p:nvSpPr>
        <p:spPr>
          <a:xfrm>
            <a:off x="328245" y="2396352"/>
            <a:ext cx="6111240" cy="646331"/>
          </a:xfrm>
          <a:prstGeom prst="rect">
            <a:avLst/>
          </a:prstGeom>
          <a:noFill/>
        </p:spPr>
        <p:txBody>
          <a:bodyPr wrap="square">
            <a:spAutoFit/>
          </a:bodyPr>
          <a:lstStyle/>
          <a:p>
            <a:r>
              <a:rPr lang="fr-TN" dirty="0">
                <a:solidFill>
                  <a:schemeClr val="bg1"/>
                </a:solidFill>
              </a:rPr>
              <a:t>https://developers.google.com/mediapipe/solutions/vision/face_landmarker</a:t>
            </a:r>
          </a:p>
        </p:txBody>
      </p:sp>
    </p:spTree>
    <p:extLst>
      <p:ext uri="{BB962C8B-B14F-4D97-AF65-F5344CB8AC3E}">
        <p14:creationId xmlns:p14="http://schemas.microsoft.com/office/powerpoint/2010/main" val="23669348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78B0-3F8A-DA1B-E796-FCDC1152F4DD}"/>
              </a:ext>
            </a:extLst>
          </p:cNvPr>
          <p:cNvSpPr>
            <a:spLocks noGrp="1"/>
          </p:cNvSpPr>
          <p:nvPr>
            <p:ph type="title"/>
          </p:nvPr>
        </p:nvSpPr>
        <p:spPr/>
        <p:txBody>
          <a:bodyPr/>
          <a:lstStyle/>
          <a:p>
            <a:r>
              <a:rPr lang="fr-FR" dirty="0" err="1"/>
              <a:t>Extracting</a:t>
            </a:r>
            <a:r>
              <a:rPr lang="fr-FR" dirty="0"/>
              <a:t> facial </a:t>
            </a:r>
            <a:r>
              <a:rPr lang="fr-FR" dirty="0" err="1"/>
              <a:t>features</a:t>
            </a:r>
            <a:r>
              <a:rPr lang="fr-FR" dirty="0"/>
              <a:t> out of 2d Image </a:t>
            </a:r>
            <a:endParaRPr lang="fr-TN" dirty="0"/>
          </a:p>
        </p:txBody>
      </p:sp>
      <p:sp>
        <p:nvSpPr>
          <p:cNvPr id="3" name="Text Placeholder 2">
            <a:extLst>
              <a:ext uri="{FF2B5EF4-FFF2-40B4-BE49-F238E27FC236}">
                <a16:creationId xmlns:a16="http://schemas.microsoft.com/office/drawing/2014/main" id="{D9C627F6-82E9-11F6-7ABC-CE6CFABDC986}"/>
              </a:ext>
            </a:extLst>
          </p:cNvPr>
          <p:cNvSpPr>
            <a:spLocks noGrp="1"/>
          </p:cNvSpPr>
          <p:nvPr>
            <p:ph type="body" idx="1"/>
          </p:nvPr>
        </p:nvSpPr>
        <p:spPr/>
        <p:txBody>
          <a:bodyPr/>
          <a:lstStyle/>
          <a:p>
            <a:pPr algn="ctr"/>
            <a:r>
              <a:rPr lang="fr-FR" dirty="0"/>
              <a:t>Original Image</a:t>
            </a:r>
            <a:endParaRPr lang="fr-TN" dirty="0"/>
          </a:p>
        </p:txBody>
      </p:sp>
      <p:sp>
        <p:nvSpPr>
          <p:cNvPr id="4" name="Text Placeholder 3">
            <a:extLst>
              <a:ext uri="{FF2B5EF4-FFF2-40B4-BE49-F238E27FC236}">
                <a16:creationId xmlns:a16="http://schemas.microsoft.com/office/drawing/2014/main" id="{48A569C1-FBE0-5D05-8E06-3090991EE864}"/>
              </a:ext>
            </a:extLst>
          </p:cNvPr>
          <p:cNvSpPr>
            <a:spLocks noGrp="1"/>
          </p:cNvSpPr>
          <p:nvPr>
            <p:ph type="body" idx="11"/>
          </p:nvPr>
        </p:nvSpPr>
        <p:spPr/>
        <p:txBody>
          <a:bodyPr/>
          <a:lstStyle/>
          <a:p>
            <a:pPr algn="ctr"/>
            <a:r>
              <a:rPr lang="fr-FR" dirty="0" err="1"/>
              <a:t>Mesh</a:t>
            </a:r>
            <a:r>
              <a:rPr lang="fr-FR" dirty="0"/>
              <a:t> of </a:t>
            </a:r>
            <a:r>
              <a:rPr lang="fr-FR" dirty="0" err="1"/>
              <a:t>features</a:t>
            </a:r>
            <a:endParaRPr lang="fr-TN" dirty="0"/>
          </a:p>
        </p:txBody>
      </p:sp>
      <p:pic>
        <p:nvPicPr>
          <p:cNvPr id="8" name="Content Placeholder 7">
            <a:extLst>
              <a:ext uri="{FF2B5EF4-FFF2-40B4-BE49-F238E27FC236}">
                <a16:creationId xmlns:a16="http://schemas.microsoft.com/office/drawing/2014/main" id="{670DA641-4616-7C9A-C7E4-5392B24447D8}"/>
              </a:ext>
            </a:extLst>
          </p:cNvPr>
          <p:cNvPicPr>
            <a:picLocks noGrp="1" noChangeAspect="1"/>
          </p:cNvPicPr>
          <p:nvPr>
            <p:ph sz="quarter" idx="15"/>
          </p:nvPr>
        </p:nvPicPr>
        <p:blipFill>
          <a:blip r:embed="rId2">
            <a:extLst>
              <a:ext uri="{BEBA8EAE-BF5A-486C-A8C5-ECC9F3942E4B}">
                <a14:imgProps xmlns:a14="http://schemas.microsoft.com/office/drawing/2010/main">
                  <a14:imgLayer r:embed="rId3">
                    <a14:imgEffect>
                      <a14:backgroundRemoval t="9937" b="97290" l="9937" r="89973">
                        <a14:foregroundMark x1="45077" y1="68835" x2="59440" y2="68564"/>
                        <a14:foregroundMark x1="59440" y1="68564" x2="63776" y2="84553"/>
                        <a14:foregroundMark x1="63776" y1="84553" x2="72448" y2="98916"/>
                        <a14:foregroundMark x1="72448" y1="98916" x2="50858" y2="92231"/>
                        <a14:foregroundMark x1="50858" y1="92231" x2="36134" y2="95935"/>
                        <a14:foregroundMark x1="36134" y1="95935" x2="55104" y2="92502"/>
                        <a14:foregroundMark x1="55104" y1="92502" x2="70099" y2="95664"/>
                        <a14:foregroundMark x1="70099" y1="95664" x2="71003" y2="97290"/>
                      </a14:backgroundRemoval>
                    </a14:imgEffect>
                  </a14:imgLayer>
                </a14:imgProps>
              </a:ext>
            </a:extLst>
          </a:blip>
          <a:stretch>
            <a:fillRect/>
          </a:stretch>
        </p:blipFill>
        <p:spPr>
          <a:xfrm>
            <a:off x="1143001" y="2321849"/>
            <a:ext cx="3639979" cy="3639979"/>
          </a:xfrm>
        </p:spPr>
      </p:pic>
      <p:pic>
        <p:nvPicPr>
          <p:cNvPr id="10" name="Content Placeholder 9">
            <a:extLst>
              <a:ext uri="{FF2B5EF4-FFF2-40B4-BE49-F238E27FC236}">
                <a16:creationId xmlns:a16="http://schemas.microsoft.com/office/drawing/2014/main" id="{D1EF072C-315F-88B5-DD68-20A291B3D592}"/>
              </a:ext>
            </a:extLst>
          </p:cNvPr>
          <p:cNvPicPr>
            <a:picLocks noGrp="1" noChangeAspect="1"/>
          </p:cNvPicPr>
          <p:nvPr>
            <p:ph sz="quarter" idx="16"/>
          </p:nvPr>
        </p:nvPicPr>
        <p:blipFill rotWithShape="1">
          <a:blip r:embed="rId4"/>
          <a:srcRect l="10497" t="18890" r="15638" b="10948"/>
          <a:stretch/>
        </p:blipFill>
        <p:spPr>
          <a:xfrm>
            <a:off x="7154433" y="2474913"/>
            <a:ext cx="3310367" cy="3156997"/>
          </a:xfrm>
        </p:spPr>
      </p:pic>
    </p:spTree>
    <p:extLst>
      <p:ext uri="{BB962C8B-B14F-4D97-AF65-F5344CB8AC3E}">
        <p14:creationId xmlns:p14="http://schemas.microsoft.com/office/powerpoint/2010/main" val="21093112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id="{2627AE97-340B-E245-B9C6-A4E8743E1340}"/>
              </a:ext>
            </a:extLst>
          </p:cNvPr>
          <p:cNvSpPr>
            <a:spLocks noGrp="1"/>
          </p:cNvSpPr>
          <p:nvPr>
            <p:ph type="title"/>
          </p:nvPr>
        </p:nvSpPr>
        <p:spPr/>
        <p:txBody>
          <a:bodyPr/>
          <a:lstStyle/>
          <a:p>
            <a:r>
              <a:rPr lang="fr-FR" dirty="0" err="1"/>
              <a:t>Extracting</a:t>
            </a:r>
            <a:r>
              <a:rPr lang="fr-FR" dirty="0"/>
              <a:t> facial </a:t>
            </a:r>
            <a:r>
              <a:rPr lang="fr-FR" dirty="0" err="1"/>
              <a:t>features</a:t>
            </a:r>
            <a:r>
              <a:rPr lang="fr-FR" dirty="0"/>
              <a:t> out of 2d Image </a:t>
            </a:r>
            <a:endParaRPr lang="en-US" altLang="ja-JP" dirty="0"/>
          </a:p>
        </p:txBody>
      </p:sp>
      <p:pic>
        <p:nvPicPr>
          <p:cNvPr id="5" name="Content Placeholder 4">
            <a:extLst>
              <a:ext uri="{FF2B5EF4-FFF2-40B4-BE49-F238E27FC236}">
                <a16:creationId xmlns:a16="http://schemas.microsoft.com/office/drawing/2014/main" id="{F566F065-97C3-4297-4E86-2867589CD9F3}"/>
              </a:ext>
            </a:extLst>
          </p:cNvPr>
          <p:cNvPicPr>
            <a:picLocks noGrp="1" noChangeAspect="1"/>
          </p:cNvPicPr>
          <p:nvPr>
            <p:ph sz="half" idx="4294967295"/>
          </p:nvPr>
        </p:nvPicPr>
        <p:blipFill>
          <a:blip r:embed="rId2">
            <a:extLst>
              <a:ext uri="{BEBA8EAE-BF5A-486C-A8C5-ECC9F3942E4B}">
                <a14:imgProps xmlns:a14="http://schemas.microsoft.com/office/drawing/2010/main">
                  <a14:imgLayer r:embed="rId3">
                    <a14:imgEffect>
                      <a14:backgroundRemoval t="6526" b="95579" l="10000" r="90000">
                        <a14:foregroundMark x1="45053" y1="8316" x2="61789" y2="8316"/>
                        <a14:foregroundMark x1="61789" y1="8316" x2="45684" y2="5474"/>
                        <a14:foregroundMark x1="45684" y1="5474" x2="42947" y2="20842"/>
                        <a14:foregroundMark x1="42947" y1="20842" x2="51789" y2="38421"/>
                        <a14:foregroundMark x1="51789" y1="38421" x2="49368" y2="68737"/>
                        <a14:foregroundMark x1="49368" y1="68737" x2="38947" y2="87579"/>
                        <a14:foregroundMark x1="38947" y1="87579" x2="68105" y2="88316"/>
                        <a14:foregroundMark x1="68105" y1="88316" x2="84632" y2="86737"/>
                        <a14:foregroundMark x1="84632" y1="86737" x2="60316" y2="85158"/>
                        <a14:foregroundMark x1="60316" y1="85158" x2="6316" y2="98105"/>
                        <a14:foregroundMark x1="6316" y1="98105" x2="47263" y2="83368"/>
                        <a14:foregroundMark x1="47263" y1="83368" x2="79579" y2="86737"/>
                        <a14:foregroundMark x1="79579" y1="86737" x2="88316" y2="95684"/>
                        <a14:foregroundMark x1="44000" y1="5684" x2="61263" y2="6526"/>
                        <a14:foregroundMark x1="61263" y1="6526" x2="62421" y2="7368"/>
                        <a14:foregroundMark x1="72632" y1="56316" x2="72947" y2="56316"/>
                        <a14:foregroundMark x1="74842" y1="51684" x2="68632" y2="61895"/>
                        <a14:foregroundMark x1="74211" y1="52316" x2="70947" y2="59895"/>
                        <a14:foregroundMark x1="76211" y1="44842" x2="71263" y2="61579"/>
                        <a14:foregroundMark x1="71263" y1="61579" x2="71263" y2="61895"/>
                        <a14:foregroundMark x1="66316" y1="74000" x2="67053" y2="71053"/>
                        <a14:foregroundMark x1="75579" y1="50421" x2="76211" y2="43158"/>
                        <a14:foregroundMark x1="76211" y1="49684" x2="75263" y2="61895"/>
                      </a14:backgroundRemoval>
                    </a14:imgEffect>
                  </a14:imgLayer>
                </a14:imgProps>
              </a:ext>
            </a:extLst>
          </a:blip>
          <a:stretch>
            <a:fillRect/>
          </a:stretch>
        </p:blipFill>
        <p:spPr>
          <a:xfrm>
            <a:off x="1584325" y="2474913"/>
            <a:ext cx="3094037" cy="3094037"/>
          </a:xfrm>
        </p:spPr>
      </p:pic>
      <p:sp>
        <p:nvSpPr>
          <p:cNvPr id="15" name="Text Placeholder 14">
            <a:extLst>
              <a:ext uri="{FF2B5EF4-FFF2-40B4-BE49-F238E27FC236}">
                <a16:creationId xmlns:a16="http://schemas.microsoft.com/office/drawing/2014/main" id="{919ADAFC-DC1D-4249-B968-F885B35940C9}"/>
              </a:ext>
            </a:extLst>
          </p:cNvPr>
          <p:cNvSpPr>
            <a:spLocks noGrp="1"/>
          </p:cNvSpPr>
          <p:nvPr>
            <p:ph type="body" idx="1"/>
          </p:nvPr>
        </p:nvSpPr>
        <p:spPr/>
        <p:txBody>
          <a:bodyPr>
            <a:normAutofit/>
          </a:bodyPr>
          <a:lstStyle/>
          <a:p>
            <a:r>
              <a:rPr lang="en-US" dirty="0"/>
              <a:t>Original image 2</a:t>
            </a:r>
          </a:p>
        </p:txBody>
      </p:sp>
      <p:pic>
        <p:nvPicPr>
          <p:cNvPr id="7" name="Content Placeholder 6">
            <a:extLst>
              <a:ext uri="{FF2B5EF4-FFF2-40B4-BE49-F238E27FC236}">
                <a16:creationId xmlns:a16="http://schemas.microsoft.com/office/drawing/2014/main" id="{1E10BAD8-F9D9-96FD-02E2-95A1DE56E1DB}"/>
              </a:ext>
            </a:extLst>
          </p:cNvPr>
          <p:cNvPicPr>
            <a:picLocks noGrp="1" noChangeAspect="1"/>
          </p:cNvPicPr>
          <p:nvPr>
            <p:ph sz="half" idx="4294967295"/>
          </p:nvPr>
        </p:nvPicPr>
        <p:blipFill rotWithShape="1">
          <a:blip r:embed="rId4"/>
          <a:srcRect l="13064" t="16752" r="9052" b="11810"/>
          <a:stretch/>
        </p:blipFill>
        <p:spPr>
          <a:xfrm>
            <a:off x="6932749" y="2321849"/>
            <a:ext cx="3452605" cy="3185761"/>
          </a:xfrm>
        </p:spPr>
      </p:pic>
      <p:sp>
        <p:nvSpPr>
          <p:cNvPr id="28" name="Text Placeholder 27">
            <a:extLst>
              <a:ext uri="{FF2B5EF4-FFF2-40B4-BE49-F238E27FC236}">
                <a16:creationId xmlns:a16="http://schemas.microsoft.com/office/drawing/2014/main" id="{81ECBBB6-1140-7745-B57A-8FE68E837E23}"/>
              </a:ext>
            </a:extLst>
          </p:cNvPr>
          <p:cNvSpPr>
            <a:spLocks noGrp="1"/>
          </p:cNvSpPr>
          <p:nvPr>
            <p:ph type="body" idx="11"/>
          </p:nvPr>
        </p:nvSpPr>
        <p:spPr/>
        <p:txBody>
          <a:bodyPr>
            <a:normAutofit/>
          </a:bodyPr>
          <a:lstStyle/>
          <a:p>
            <a:r>
              <a:rPr lang="en-US" dirty="0"/>
              <a:t>Mesh of features 2</a:t>
            </a:r>
          </a:p>
        </p:txBody>
      </p:sp>
    </p:spTree>
    <p:extLst>
      <p:ext uri="{BB962C8B-B14F-4D97-AF65-F5344CB8AC3E}">
        <p14:creationId xmlns:p14="http://schemas.microsoft.com/office/powerpoint/2010/main" val="20769619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F6791-8B6B-653F-F0FD-C7A4B08581C4}"/>
              </a:ext>
            </a:extLst>
          </p:cNvPr>
          <p:cNvSpPr>
            <a:spLocks noGrp="1"/>
          </p:cNvSpPr>
          <p:nvPr>
            <p:ph type="title"/>
          </p:nvPr>
        </p:nvSpPr>
        <p:spPr/>
        <p:txBody>
          <a:bodyPr/>
          <a:lstStyle/>
          <a:p>
            <a:r>
              <a:rPr lang="fr-FR" dirty="0"/>
              <a:t>Point cloud extraction</a:t>
            </a:r>
            <a:endParaRPr lang="fr-TN" dirty="0"/>
          </a:p>
        </p:txBody>
      </p:sp>
      <p:pic>
        <p:nvPicPr>
          <p:cNvPr id="5" name="Content Placeholder 4">
            <a:extLst>
              <a:ext uri="{FF2B5EF4-FFF2-40B4-BE49-F238E27FC236}">
                <a16:creationId xmlns:a16="http://schemas.microsoft.com/office/drawing/2014/main" id="{E0B73382-F227-5BDE-C20E-D3797DC17EF1}"/>
              </a:ext>
            </a:extLst>
          </p:cNvPr>
          <p:cNvPicPr>
            <a:picLocks noGrp="1" noChangeAspect="1"/>
          </p:cNvPicPr>
          <p:nvPr>
            <p:ph sz="quarter" idx="10"/>
          </p:nvPr>
        </p:nvPicPr>
        <p:blipFill>
          <a:blip r:embed="rId2"/>
          <a:stretch>
            <a:fillRect/>
          </a:stretch>
        </p:blipFill>
        <p:spPr>
          <a:xfrm>
            <a:off x="5747709" y="3332480"/>
            <a:ext cx="6230931" cy="2886127"/>
          </a:xfrm>
        </p:spPr>
      </p:pic>
      <p:sp>
        <p:nvSpPr>
          <p:cNvPr id="6" name="TextBox 5">
            <a:extLst>
              <a:ext uri="{FF2B5EF4-FFF2-40B4-BE49-F238E27FC236}">
                <a16:creationId xmlns:a16="http://schemas.microsoft.com/office/drawing/2014/main" id="{01E8F8D8-0A45-1930-8F02-A48CD9949EEE}"/>
              </a:ext>
            </a:extLst>
          </p:cNvPr>
          <p:cNvSpPr txBox="1"/>
          <p:nvPr/>
        </p:nvSpPr>
        <p:spPr>
          <a:xfrm>
            <a:off x="457200" y="1859280"/>
            <a:ext cx="7223760" cy="923330"/>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TN" altLang="fr-TN" sz="1800" b="0" i="0" u="none" strike="noStrike" cap="none" normalizeH="0" baseline="0" dirty="0">
                <a:ln>
                  <a:noFill/>
                </a:ln>
                <a:solidFill>
                  <a:srgbClr val="D1D5DB"/>
                </a:solidFill>
                <a:effectLst/>
                <a:latin typeface="Söhne"/>
              </a:rPr>
              <a:t>To </a:t>
            </a:r>
            <a:r>
              <a:rPr kumimoji="0" lang="fr-TN" altLang="fr-TN" sz="1800" b="0" i="0" u="none" strike="noStrike" cap="none" normalizeH="0" baseline="0" dirty="0" err="1">
                <a:ln>
                  <a:noFill/>
                </a:ln>
                <a:solidFill>
                  <a:srgbClr val="D1D5DB"/>
                </a:solidFill>
                <a:effectLst/>
                <a:latin typeface="Söhne"/>
              </a:rPr>
              <a:t>extract</a:t>
            </a:r>
            <a:r>
              <a:rPr kumimoji="0" lang="fr-TN" altLang="fr-TN" sz="1800" b="0" i="0" u="none" strike="noStrike" cap="none" normalizeH="0" baseline="0" dirty="0">
                <a:ln>
                  <a:noFill/>
                </a:ln>
                <a:solidFill>
                  <a:srgbClr val="D1D5DB"/>
                </a:solidFill>
                <a:effectLst/>
                <a:latin typeface="Söhne"/>
              </a:rPr>
              <a:t> a point cloud </a:t>
            </a:r>
            <a:r>
              <a:rPr kumimoji="0" lang="fr-TN" altLang="fr-TN" sz="1800" b="0" i="0" u="none" strike="noStrike" cap="none" normalizeH="0" baseline="0" dirty="0" err="1">
                <a:ln>
                  <a:noFill/>
                </a:ln>
                <a:solidFill>
                  <a:srgbClr val="D1D5DB"/>
                </a:solidFill>
                <a:effectLst/>
                <a:latin typeface="Söhne"/>
              </a:rPr>
              <a:t>from</a:t>
            </a:r>
            <a:r>
              <a:rPr kumimoji="0" lang="fr-TN" altLang="fr-TN" sz="1800" b="0" i="0" u="none" strike="noStrike" cap="none" normalizeH="0" baseline="0" dirty="0">
                <a:ln>
                  <a:noFill/>
                </a:ln>
                <a:solidFill>
                  <a:srgbClr val="D1D5DB"/>
                </a:solidFill>
                <a:effectLst/>
                <a:latin typeface="Söhne"/>
              </a:rPr>
              <a:t> a 2D </a:t>
            </a:r>
            <a:r>
              <a:rPr kumimoji="0" lang="fr-TN" altLang="fr-TN" sz="1800" b="0" i="0" u="none" strike="noStrike" cap="none" normalizeH="0" baseline="0" dirty="0" err="1">
                <a:ln>
                  <a:noFill/>
                </a:ln>
                <a:solidFill>
                  <a:srgbClr val="D1D5DB"/>
                </a:solidFill>
                <a:effectLst/>
                <a:latin typeface="Söhne"/>
              </a:rPr>
              <a:t>mesh</a:t>
            </a:r>
            <a:r>
              <a:rPr kumimoji="0" lang="fr-TN" altLang="fr-TN" sz="1800" b="0" i="0" u="none" strike="noStrike" cap="none" normalizeH="0" baseline="0" dirty="0">
                <a:ln>
                  <a:noFill/>
                </a:ln>
                <a:solidFill>
                  <a:srgbClr val="D1D5DB"/>
                </a:solidFill>
                <a:effectLst/>
                <a:latin typeface="Söhne"/>
              </a:rPr>
              <a:t> </a:t>
            </a:r>
            <a:r>
              <a:rPr kumimoji="0" lang="fr-TN" altLang="fr-TN" sz="1800" b="0" i="0" u="none" strike="noStrike" cap="none" normalizeH="0" baseline="0" dirty="0" err="1">
                <a:ln>
                  <a:noFill/>
                </a:ln>
                <a:solidFill>
                  <a:srgbClr val="D1D5DB"/>
                </a:solidFill>
                <a:effectLst/>
                <a:latin typeface="Söhne"/>
              </a:rPr>
              <a:t>using</a:t>
            </a:r>
            <a:r>
              <a:rPr kumimoji="0" lang="fr-TN" altLang="fr-TN" sz="1800" b="0" i="0" u="none" strike="noStrike" cap="none" normalizeH="0" baseline="0" dirty="0">
                <a:ln>
                  <a:noFill/>
                </a:ln>
                <a:solidFill>
                  <a:srgbClr val="D1D5DB"/>
                </a:solidFill>
                <a:effectLst/>
                <a:latin typeface="Söhne"/>
              </a:rPr>
              <a:t> Open3D, </a:t>
            </a:r>
            <a:r>
              <a:rPr kumimoji="0" lang="fr-FR" altLang="fr-TN" sz="1800" b="0" i="0" u="none" strike="noStrike" cap="none" normalizeH="0" baseline="0" dirty="0" err="1">
                <a:ln>
                  <a:noFill/>
                </a:ln>
                <a:solidFill>
                  <a:srgbClr val="D1D5DB"/>
                </a:solidFill>
                <a:effectLst/>
                <a:latin typeface="Söhne"/>
              </a:rPr>
              <a:t>we</a:t>
            </a:r>
            <a:r>
              <a:rPr kumimoji="0" lang="fr-TN" altLang="fr-TN" sz="1800" b="0" i="0" u="none" strike="noStrike" cap="none" normalizeH="0" baseline="0" dirty="0">
                <a:ln>
                  <a:noFill/>
                </a:ln>
                <a:solidFill>
                  <a:srgbClr val="D1D5DB"/>
                </a:solidFill>
                <a:effectLst/>
                <a:latin typeface="Söhne"/>
              </a:rPr>
              <a:t> use</a:t>
            </a:r>
            <a:r>
              <a:rPr kumimoji="0" lang="fr-FR" altLang="fr-TN" sz="1800" b="0" i="0" u="none" strike="noStrike" cap="none" normalizeH="0" baseline="0" dirty="0">
                <a:ln>
                  <a:noFill/>
                </a:ln>
                <a:solidFill>
                  <a:srgbClr val="D1D5DB"/>
                </a:solidFill>
                <a:effectLst/>
                <a:latin typeface="Söhne"/>
              </a:rPr>
              <a:t>d</a:t>
            </a:r>
            <a:r>
              <a:rPr kumimoji="0" lang="fr-TN" altLang="fr-TN" sz="1800" b="0" i="0" u="none" strike="noStrike" cap="none" normalizeH="0" baseline="0" dirty="0">
                <a:ln>
                  <a:noFill/>
                </a:ln>
                <a:solidFill>
                  <a:srgbClr val="D1D5DB"/>
                </a:solidFill>
                <a:effectLst/>
                <a:latin typeface="Söhne"/>
              </a:rPr>
              <a:t> the</a:t>
            </a:r>
            <a:r>
              <a:rPr kumimoji="0" lang="fr-FR" altLang="fr-TN" sz="1800" b="0" i="0" u="none" strike="noStrike" cap="none" normalizeH="0" baseline="0" dirty="0">
                <a:ln>
                  <a:noFill/>
                </a:ln>
                <a:solidFill>
                  <a:srgbClr val="D1D5DB"/>
                </a:solidFill>
                <a:effectLst/>
                <a:latin typeface="Söhne"/>
              </a:rPr>
              <a:t> </a:t>
            </a:r>
            <a:r>
              <a:rPr lang="en-US" b="1" i="0" dirty="0" err="1">
                <a:solidFill>
                  <a:srgbClr val="FFFFFF"/>
                </a:solidFill>
                <a:effectLst/>
                <a:latin typeface="Söhne Mono"/>
              </a:rPr>
              <a:t>create_point_cloud_from_depth_image</a:t>
            </a:r>
            <a:r>
              <a:rPr kumimoji="0" lang="fr-TN" altLang="fr-TN" sz="1800" b="0" i="0" u="none" strike="noStrike" cap="none" normalizeH="0" baseline="0" dirty="0">
                <a:ln>
                  <a:noFill/>
                </a:ln>
                <a:solidFill>
                  <a:srgbClr val="D1D5DB"/>
                </a:solidFill>
                <a:effectLst/>
                <a:latin typeface="Söhne"/>
              </a:rPr>
              <a:t> </a:t>
            </a:r>
            <a:r>
              <a:rPr kumimoji="0" lang="fr-TN" altLang="fr-TN" sz="1800" b="0" i="0" u="none" strike="noStrike" cap="none" normalizeH="0" baseline="0" dirty="0" err="1">
                <a:ln>
                  <a:noFill/>
                </a:ln>
                <a:solidFill>
                  <a:srgbClr val="D1D5DB"/>
                </a:solidFill>
                <a:effectLst/>
                <a:latin typeface="Söhne"/>
              </a:rPr>
              <a:t>function</a:t>
            </a:r>
            <a:r>
              <a:rPr kumimoji="0" lang="fr-TN" altLang="fr-TN" sz="1800" b="0" i="0" u="none" strike="noStrike" cap="none" normalizeH="0" baseline="0" dirty="0">
                <a:ln>
                  <a:noFill/>
                </a:ln>
                <a:solidFill>
                  <a:srgbClr val="D1D5DB"/>
                </a:solidFill>
                <a:effectLst/>
                <a:latin typeface="Söhne"/>
              </a:rPr>
              <a:t> </a:t>
            </a:r>
            <a:r>
              <a:rPr kumimoji="0" lang="fr-TN" altLang="fr-TN" sz="1800" b="0" i="0" u="none" strike="noStrike" cap="none" normalizeH="0" baseline="0" dirty="0" err="1">
                <a:ln>
                  <a:noFill/>
                </a:ln>
                <a:solidFill>
                  <a:srgbClr val="D1D5DB"/>
                </a:solidFill>
                <a:effectLst/>
                <a:latin typeface="Söhne"/>
              </a:rPr>
              <a:t>along</a:t>
            </a:r>
            <a:r>
              <a:rPr kumimoji="0" lang="fr-TN" altLang="fr-TN" sz="1800" b="0" i="0" u="none" strike="noStrike" cap="none" normalizeH="0" baseline="0" dirty="0">
                <a:ln>
                  <a:noFill/>
                </a:ln>
                <a:solidFill>
                  <a:srgbClr val="D1D5DB"/>
                </a:solidFill>
                <a:effectLst/>
                <a:latin typeface="Söhne"/>
              </a:rPr>
              <a:t> </a:t>
            </a:r>
            <a:r>
              <a:rPr kumimoji="0" lang="fr-TN" altLang="fr-TN" sz="1800" b="0" i="0" u="none" strike="noStrike" cap="none" normalizeH="0" baseline="0" dirty="0" err="1">
                <a:ln>
                  <a:noFill/>
                </a:ln>
                <a:solidFill>
                  <a:srgbClr val="D1D5DB"/>
                </a:solidFill>
                <a:effectLst/>
                <a:latin typeface="Söhne"/>
              </a:rPr>
              <a:t>with</a:t>
            </a:r>
            <a:r>
              <a:rPr kumimoji="0" lang="fr-TN" altLang="fr-TN" sz="1800" b="0" i="0" u="none" strike="noStrike" cap="none" normalizeH="0" baseline="0" dirty="0">
                <a:ln>
                  <a:noFill/>
                </a:ln>
                <a:solidFill>
                  <a:srgbClr val="D1D5DB"/>
                </a:solidFill>
                <a:effectLst/>
                <a:latin typeface="Söhne"/>
              </a:rPr>
              <a:t> a </a:t>
            </a:r>
            <a:r>
              <a:rPr kumimoji="0" lang="fr-TN" altLang="fr-TN" sz="1800" b="0" i="0" u="none" strike="noStrike" cap="none" normalizeH="0" baseline="0" dirty="0" err="1">
                <a:ln>
                  <a:noFill/>
                </a:ln>
                <a:solidFill>
                  <a:srgbClr val="D1D5DB"/>
                </a:solidFill>
                <a:effectLst/>
                <a:latin typeface="Söhne"/>
              </a:rPr>
              <a:t>depth</a:t>
            </a:r>
            <a:r>
              <a:rPr kumimoji="0" lang="fr-TN" altLang="fr-TN" sz="1800" b="0" i="0" u="none" strike="noStrike" cap="none" normalizeH="0" baseline="0" dirty="0">
                <a:ln>
                  <a:noFill/>
                </a:ln>
                <a:solidFill>
                  <a:srgbClr val="D1D5DB"/>
                </a:solidFill>
                <a:effectLst/>
                <a:latin typeface="Söhne"/>
              </a:rPr>
              <a:t> image </a:t>
            </a:r>
            <a:r>
              <a:rPr kumimoji="0" lang="fr-TN" altLang="fr-TN" sz="1800" b="0" i="0" u="none" strike="noStrike" cap="none" normalizeH="0" baseline="0" dirty="0" err="1">
                <a:ln>
                  <a:noFill/>
                </a:ln>
                <a:solidFill>
                  <a:srgbClr val="D1D5DB"/>
                </a:solidFill>
                <a:effectLst/>
                <a:latin typeface="Söhne"/>
              </a:rPr>
              <a:t>generated</a:t>
            </a:r>
            <a:r>
              <a:rPr kumimoji="0" lang="fr-TN" altLang="fr-TN" sz="1800" b="0" i="0" u="none" strike="noStrike" cap="none" normalizeH="0" baseline="0" dirty="0">
                <a:ln>
                  <a:noFill/>
                </a:ln>
                <a:solidFill>
                  <a:srgbClr val="D1D5DB"/>
                </a:solidFill>
                <a:effectLst/>
                <a:latin typeface="Söhne"/>
              </a:rPr>
              <a:t> </a:t>
            </a:r>
            <a:r>
              <a:rPr kumimoji="0" lang="fr-TN" altLang="fr-TN" sz="1800" b="0" i="0" u="none" strike="noStrike" cap="none" normalizeH="0" baseline="0" dirty="0" err="1">
                <a:ln>
                  <a:noFill/>
                </a:ln>
                <a:solidFill>
                  <a:srgbClr val="D1D5DB"/>
                </a:solidFill>
                <a:effectLst/>
                <a:latin typeface="Söhne"/>
              </a:rPr>
              <a:t>from</a:t>
            </a:r>
            <a:r>
              <a:rPr kumimoji="0" lang="fr-TN" altLang="fr-TN" sz="1800" b="0" i="0" u="none" strike="noStrike" cap="none" normalizeH="0" baseline="0" dirty="0">
                <a:ln>
                  <a:noFill/>
                </a:ln>
                <a:solidFill>
                  <a:srgbClr val="D1D5DB"/>
                </a:solidFill>
                <a:effectLst/>
                <a:latin typeface="Söhne"/>
              </a:rPr>
              <a:t> </a:t>
            </a:r>
            <a:r>
              <a:rPr kumimoji="0" lang="fr-TN" altLang="fr-TN" sz="1800" b="0" i="0" u="none" strike="noStrike" cap="none" normalizeH="0" baseline="0" dirty="0" err="1">
                <a:ln>
                  <a:noFill/>
                </a:ln>
                <a:solidFill>
                  <a:srgbClr val="D1D5DB"/>
                </a:solidFill>
                <a:effectLst/>
                <a:latin typeface="Söhne"/>
              </a:rPr>
              <a:t>your</a:t>
            </a:r>
            <a:r>
              <a:rPr kumimoji="0" lang="fr-TN" altLang="fr-TN" sz="1800" b="0" i="0" u="none" strike="noStrike" cap="none" normalizeH="0" baseline="0" dirty="0">
                <a:ln>
                  <a:noFill/>
                </a:ln>
                <a:solidFill>
                  <a:srgbClr val="D1D5DB"/>
                </a:solidFill>
                <a:effectLst/>
                <a:latin typeface="Söhne"/>
              </a:rPr>
              <a:t> </a:t>
            </a:r>
            <a:r>
              <a:rPr kumimoji="0" lang="fr-TN" altLang="fr-TN" sz="1800" b="0" i="0" u="none" strike="noStrike" cap="none" normalizeH="0" baseline="0" dirty="0" err="1">
                <a:ln>
                  <a:noFill/>
                </a:ln>
                <a:solidFill>
                  <a:srgbClr val="D1D5DB"/>
                </a:solidFill>
                <a:effectLst/>
                <a:latin typeface="Söhne"/>
              </a:rPr>
              <a:t>mesh</a:t>
            </a:r>
            <a:r>
              <a:rPr kumimoji="0" lang="fr-TN" altLang="fr-TN" sz="1800" b="0" i="0" u="none" strike="noStrike" cap="none" normalizeH="0" baseline="0" dirty="0">
                <a:ln>
                  <a:noFill/>
                </a:ln>
                <a:solidFill>
                  <a:srgbClr val="D1D5DB"/>
                </a:solidFill>
                <a:effectLst/>
                <a:latin typeface="Söhne"/>
              </a:rPr>
              <a:t>. </a:t>
            </a:r>
            <a:endParaRPr kumimoji="0" lang="fr-TN" altLang="fr-TN" sz="2800" b="0" i="0" u="none" strike="noStrike" cap="none" normalizeH="0" baseline="0" dirty="0">
              <a:ln>
                <a:noFill/>
              </a:ln>
              <a:solidFill>
                <a:schemeClr val="tx1"/>
              </a:solidFill>
              <a:effectLst/>
              <a:latin typeface="Arial" panose="020B0604020202020204" pitchFamily="34" charset="0"/>
            </a:endParaRPr>
          </a:p>
        </p:txBody>
      </p:sp>
      <p:sp>
        <p:nvSpPr>
          <p:cNvPr id="8" name="Rectangle 2">
            <a:extLst>
              <a:ext uri="{FF2B5EF4-FFF2-40B4-BE49-F238E27FC236}">
                <a16:creationId xmlns:a16="http://schemas.microsoft.com/office/drawing/2014/main" id="{23391C53-5019-D9AD-6AD0-77ABBD3CAEAA}"/>
              </a:ext>
            </a:extLst>
          </p:cNvPr>
          <p:cNvSpPr>
            <a:spLocks noChangeArrowheads="1"/>
          </p:cNvSpPr>
          <p:nvPr/>
        </p:nvSpPr>
        <p:spPr bwMode="auto">
          <a:xfrm>
            <a:off x="0" y="-184666"/>
            <a:ext cx="184731" cy="369332"/>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TN" altLang="fr-TN"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369122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56FF0-76C9-9CD0-3B31-07A9258E6783}"/>
              </a:ext>
            </a:extLst>
          </p:cNvPr>
          <p:cNvSpPr>
            <a:spLocks noGrp="1"/>
          </p:cNvSpPr>
          <p:nvPr>
            <p:ph type="title"/>
          </p:nvPr>
        </p:nvSpPr>
        <p:spPr/>
        <p:txBody>
          <a:bodyPr/>
          <a:lstStyle/>
          <a:p>
            <a:r>
              <a:rPr lang="fr-FR" dirty="0" err="1"/>
              <a:t>Creating</a:t>
            </a:r>
            <a:r>
              <a:rPr lang="fr-FR" dirty="0"/>
              <a:t> 3d Point Cloud</a:t>
            </a:r>
            <a:endParaRPr lang="fr-TN" dirty="0"/>
          </a:p>
        </p:txBody>
      </p:sp>
      <p:pic>
        <p:nvPicPr>
          <p:cNvPr id="8" name="Picture Placeholder 7">
            <a:extLst>
              <a:ext uri="{FF2B5EF4-FFF2-40B4-BE49-F238E27FC236}">
                <a16:creationId xmlns:a16="http://schemas.microsoft.com/office/drawing/2014/main" id="{EFB364AB-C1A4-180B-5652-169E5A071C46}"/>
              </a:ext>
            </a:extLst>
          </p:cNvPr>
          <p:cNvPicPr>
            <a:picLocks noGrp="1" noChangeAspect="1"/>
          </p:cNvPicPr>
          <p:nvPr>
            <p:ph type="pic" sz="quarter" idx="14"/>
          </p:nvPr>
        </p:nvPicPr>
        <p:blipFill>
          <a:blip r:embed="rId2"/>
          <a:srcRect t="756" b="756"/>
          <a:stretch>
            <a:fillRect/>
          </a:stretch>
        </p:blipFill>
        <p:spPr>
          <a:xfrm>
            <a:off x="4908331" y="-1"/>
            <a:ext cx="3843439" cy="4749627"/>
          </a:xfrm>
        </p:spPr>
      </p:pic>
      <p:pic>
        <p:nvPicPr>
          <p:cNvPr id="6" name="Content Placeholder 5">
            <a:extLst>
              <a:ext uri="{FF2B5EF4-FFF2-40B4-BE49-F238E27FC236}">
                <a16:creationId xmlns:a16="http://schemas.microsoft.com/office/drawing/2014/main" id="{C8BB2DCF-39C2-2280-DEAE-01277777E087}"/>
              </a:ext>
            </a:extLst>
          </p:cNvPr>
          <p:cNvPicPr>
            <a:picLocks noGrp="1" noChangeAspect="1"/>
          </p:cNvPicPr>
          <p:nvPr>
            <p:ph sz="quarter" idx="18"/>
          </p:nvPr>
        </p:nvPicPr>
        <p:blipFill rotWithShape="1">
          <a:blip r:embed="rId3"/>
          <a:srcRect l="18596" t="25111" r="25907" b="10219"/>
          <a:stretch/>
        </p:blipFill>
        <p:spPr>
          <a:xfrm>
            <a:off x="291789" y="2391599"/>
            <a:ext cx="2857811" cy="3343595"/>
          </a:xfrm>
        </p:spPr>
      </p:pic>
      <p:sp>
        <p:nvSpPr>
          <p:cNvPr id="9" name="Arrow: Right 8">
            <a:extLst>
              <a:ext uri="{FF2B5EF4-FFF2-40B4-BE49-F238E27FC236}">
                <a16:creationId xmlns:a16="http://schemas.microsoft.com/office/drawing/2014/main" id="{8BDB4CF8-F3A8-0478-5A41-0918313F9207}"/>
              </a:ext>
            </a:extLst>
          </p:cNvPr>
          <p:cNvSpPr/>
          <p:nvPr/>
        </p:nvSpPr>
        <p:spPr>
          <a:xfrm>
            <a:off x="3150158" y="3292240"/>
            <a:ext cx="2592778" cy="124968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TN"/>
          </a:p>
        </p:txBody>
      </p:sp>
      <p:pic>
        <p:nvPicPr>
          <p:cNvPr id="11" name="Picture 10">
            <a:extLst>
              <a:ext uri="{FF2B5EF4-FFF2-40B4-BE49-F238E27FC236}">
                <a16:creationId xmlns:a16="http://schemas.microsoft.com/office/drawing/2014/main" id="{5100133A-39E4-1784-52DD-FCD3528521CE}"/>
              </a:ext>
            </a:extLst>
          </p:cNvPr>
          <p:cNvPicPr>
            <a:picLocks noChangeAspect="1"/>
          </p:cNvPicPr>
          <p:nvPr/>
        </p:nvPicPr>
        <p:blipFill>
          <a:blip r:embed="rId4"/>
          <a:stretch>
            <a:fillRect/>
          </a:stretch>
        </p:blipFill>
        <p:spPr>
          <a:xfrm>
            <a:off x="8805862" y="3088640"/>
            <a:ext cx="3321510" cy="3749031"/>
          </a:xfrm>
          <a:prstGeom prst="rect">
            <a:avLst/>
          </a:prstGeom>
        </p:spPr>
      </p:pic>
    </p:spTree>
    <p:extLst>
      <p:ext uri="{BB962C8B-B14F-4D97-AF65-F5344CB8AC3E}">
        <p14:creationId xmlns:p14="http://schemas.microsoft.com/office/powerpoint/2010/main" val="15409856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B6C32-A61A-4511-A893-C906C3EB842B}"/>
              </a:ext>
            </a:extLst>
          </p:cNvPr>
          <p:cNvSpPr>
            <a:spLocks noGrp="1"/>
          </p:cNvSpPr>
          <p:nvPr>
            <p:ph type="title"/>
          </p:nvPr>
        </p:nvSpPr>
        <p:spPr/>
        <p:txBody>
          <a:bodyPr/>
          <a:lstStyle/>
          <a:p>
            <a:r>
              <a:rPr lang="fr-FR" dirty="0" err="1"/>
              <a:t>Creating</a:t>
            </a:r>
            <a:r>
              <a:rPr lang="fr-FR" dirty="0"/>
              <a:t> 3d Point Cloud</a:t>
            </a:r>
            <a:endParaRPr lang="en-US" dirty="0"/>
          </a:p>
        </p:txBody>
      </p:sp>
      <p:pic>
        <p:nvPicPr>
          <p:cNvPr id="7" name="Content Placeholder 6">
            <a:extLst>
              <a:ext uri="{FF2B5EF4-FFF2-40B4-BE49-F238E27FC236}">
                <a16:creationId xmlns:a16="http://schemas.microsoft.com/office/drawing/2014/main" id="{41CC293C-19C5-900E-0143-1E51123BC3E6}"/>
              </a:ext>
            </a:extLst>
          </p:cNvPr>
          <p:cNvPicPr>
            <a:picLocks noGrp="1" noChangeAspect="1"/>
          </p:cNvPicPr>
          <p:nvPr>
            <p:ph sz="quarter" idx="10"/>
          </p:nvPr>
        </p:nvPicPr>
        <p:blipFill>
          <a:blip r:embed="rId3"/>
          <a:stretch>
            <a:fillRect/>
          </a:stretch>
        </p:blipFill>
        <p:spPr>
          <a:xfrm>
            <a:off x="4941831" y="-1"/>
            <a:ext cx="3770740" cy="4541921"/>
          </a:xfrm>
        </p:spPr>
      </p:pic>
      <p:pic>
        <p:nvPicPr>
          <p:cNvPr id="11" name="Picture 10">
            <a:extLst>
              <a:ext uri="{FF2B5EF4-FFF2-40B4-BE49-F238E27FC236}">
                <a16:creationId xmlns:a16="http://schemas.microsoft.com/office/drawing/2014/main" id="{C38086F7-FC6B-2DE5-9266-D2BCCE158066}"/>
              </a:ext>
            </a:extLst>
          </p:cNvPr>
          <p:cNvPicPr>
            <a:picLocks noChangeAspect="1"/>
          </p:cNvPicPr>
          <p:nvPr/>
        </p:nvPicPr>
        <p:blipFill>
          <a:blip r:embed="rId4"/>
          <a:stretch>
            <a:fillRect/>
          </a:stretch>
        </p:blipFill>
        <p:spPr>
          <a:xfrm>
            <a:off x="8747937" y="3088640"/>
            <a:ext cx="3444064" cy="3769360"/>
          </a:xfrm>
          <a:prstGeom prst="rect">
            <a:avLst/>
          </a:prstGeom>
        </p:spPr>
      </p:pic>
      <p:pic>
        <p:nvPicPr>
          <p:cNvPr id="12" name="Content Placeholder 6">
            <a:extLst>
              <a:ext uri="{FF2B5EF4-FFF2-40B4-BE49-F238E27FC236}">
                <a16:creationId xmlns:a16="http://schemas.microsoft.com/office/drawing/2014/main" id="{9F935C84-EA7D-C876-3C1D-A74D1D6ADDDC}"/>
              </a:ext>
            </a:extLst>
          </p:cNvPr>
          <p:cNvPicPr>
            <a:picLocks noChangeAspect="1"/>
          </p:cNvPicPr>
          <p:nvPr/>
        </p:nvPicPr>
        <p:blipFill rotWithShape="1">
          <a:blip r:embed="rId5"/>
          <a:srcRect l="13064" t="16752" r="9052" b="11810"/>
          <a:stretch/>
        </p:blipFill>
        <p:spPr>
          <a:xfrm>
            <a:off x="180523" y="2168327"/>
            <a:ext cx="3452605" cy="3185761"/>
          </a:xfrm>
          <a:prstGeom prst="rect">
            <a:avLst/>
          </a:prstGeom>
        </p:spPr>
      </p:pic>
      <p:sp>
        <p:nvSpPr>
          <p:cNvPr id="13" name="Arrow: Right 12">
            <a:extLst>
              <a:ext uri="{FF2B5EF4-FFF2-40B4-BE49-F238E27FC236}">
                <a16:creationId xmlns:a16="http://schemas.microsoft.com/office/drawing/2014/main" id="{A5A1F623-D710-971D-B826-AFFEC29985CD}"/>
              </a:ext>
            </a:extLst>
          </p:cNvPr>
          <p:cNvSpPr/>
          <p:nvPr/>
        </p:nvSpPr>
        <p:spPr>
          <a:xfrm>
            <a:off x="3150158" y="3333280"/>
            <a:ext cx="2592778" cy="124968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TN"/>
          </a:p>
        </p:txBody>
      </p:sp>
    </p:spTree>
    <p:extLst>
      <p:ext uri="{BB962C8B-B14F-4D97-AF65-F5344CB8AC3E}">
        <p14:creationId xmlns:p14="http://schemas.microsoft.com/office/powerpoint/2010/main" val="3928365769"/>
      </p:ext>
    </p:extLst>
  </p:cSld>
  <p:clrMapOvr>
    <a:masterClrMapping/>
  </p:clrMapOvr>
</p:sld>
</file>

<file path=ppt/theme/theme1.xml><?xml version="1.0" encoding="utf-8"?>
<a:theme xmlns:a="http://schemas.openxmlformats.org/drawingml/2006/main" name="Bold Tech">
  <a:themeElements>
    <a:clrScheme name="16x9">
      <a:dk1>
        <a:srgbClr val="000000"/>
      </a:dk1>
      <a:lt1>
        <a:srgbClr val="FFFFFF"/>
      </a:lt1>
      <a:dk2>
        <a:srgbClr val="121312"/>
      </a:dk2>
      <a:lt2>
        <a:srgbClr val="FFFFFF"/>
      </a:lt2>
      <a:accent1>
        <a:srgbClr val="EE4036"/>
      </a:accent1>
      <a:accent2>
        <a:srgbClr val="121312"/>
      </a:accent2>
      <a:accent3>
        <a:srgbClr val="A5A5A5"/>
      </a:accent3>
      <a:accent4>
        <a:srgbClr val="252625"/>
      </a:accent4>
      <a:accent5>
        <a:srgbClr val="F1F5F5"/>
      </a:accent5>
      <a:accent6>
        <a:srgbClr val="FAFFFF"/>
      </a:accent6>
      <a:hlink>
        <a:srgbClr val="EE4036"/>
      </a:hlink>
      <a:folHlink>
        <a:srgbClr val="EE4036"/>
      </a:folHlink>
    </a:clrScheme>
    <a:fontScheme name="Custom 44">
      <a:majorFont>
        <a:latin typeface="MingLiU"/>
        <a:ea typeface=""/>
        <a:cs typeface=""/>
      </a:majorFont>
      <a:minorFont>
        <a:latin typeface="Meiryo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26422304-17E9-4530-8D08-4F277CB64269}" vid="{BCE6A17A-B98D-492A-82B2-0A1B358761B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Asian design presentation</Template>
  <TotalTime>498</TotalTime>
  <Words>236</Words>
  <Application>Microsoft Office PowerPoint</Application>
  <PresentationFormat>Widescreen</PresentationFormat>
  <Paragraphs>30</Paragraphs>
  <Slides>10</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Meiryo UI</vt:lpstr>
      <vt:lpstr>MingLiU</vt:lpstr>
      <vt:lpstr>arial</vt:lpstr>
      <vt:lpstr>arial</vt:lpstr>
      <vt:lpstr>Calibri</vt:lpstr>
      <vt:lpstr>Söhne</vt:lpstr>
      <vt:lpstr>Söhne Mono</vt:lpstr>
      <vt:lpstr>Bold Tech</vt:lpstr>
      <vt:lpstr>Morphing of facial 3D mesh </vt:lpstr>
      <vt:lpstr>Objective</vt:lpstr>
      <vt:lpstr>Process</vt:lpstr>
      <vt:lpstr>Feature Extraction from 2d image</vt:lpstr>
      <vt:lpstr>Extracting facial features out of 2d Image </vt:lpstr>
      <vt:lpstr>Extracting facial features out of 2d Image </vt:lpstr>
      <vt:lpstr>Point cloud extraction</vt:lpstr>
      <vt:lpstr>Creating 3d Point Cloud</vt:lpstr>
      <vt:lpstr>Creating 3d Point Cloud</vt:lpstr>
      <vt:lpstr>Additional Perspectives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Morphing of facial 3D mesh</dc:title>
  <dc:creator>Baha</dc:creator>
  <cp:lastModifiedBy>Baha Mabrouk</cp:lastModifiedBy>
  <cp:revision>2</cp:revision>
  <dcterms:created xsi:type="dcterms:W3CDTF">2024-01-31T07:51:50Z</dcterms:created>
  <dcterms:modified xsi:type="dcterms:W3CDTF">2024-02-05T02:15:10Z</dcterms:modified>
</cp:coreProperties>
</file>